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13"/>
  </p:normalViewPr>
  <p:slideViewPr>
    <p:cSldViewPr snapToGrid="0">
      <p:cViewPr varScale="1">
        <p:scale>
          <a:sx n="145" d="100"/>
          <a:sy n="145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880A-6EDA-DE5E-5302-475796772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Illuminating Connectivity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A7D9-394B-A0A7-4912-D19CA14FA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354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its core, the project involves an LED light connected to a database that reflects the database’s current status through color changes. Imagine having a desktop application with three buttons: red, green, and blue. Each button updates the database status, and the LED light changes color accordingly. Expanding on this, we could develop a Python application that reads the database and changes its color, highlighting the flexibility and adaptability of this concept.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 descr="A close-up of a blue light&#10;&#10;Description automatically generated">
            <a:extLst>
              <a:ext uri="{FF2B5EF4-FFF2-40B4-BE49-F238E27FC236}">
                <a16:creationId xmlns:a16="http://schemas.microsoft.com/office/drawing/2014/main" id="{AD2BC8F8-877F-3051-F565-9D888144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56" y="635876"/>
            <a:ext cx="5150806" cy="2620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C2D3D-C921-E9D7-7CCD-127814832A87}"/>
              </a:ext>
            </a:extLst>
          </p:cNvPr>
          <p:cNvSpPr txBox="1"/>
          <p:nvPr/>
        </p:nvSpPr>
        <p:spPr>
          <a:xfrm>
            <a:off x="2417884" y="6037457"/>
            <a:ext cx="90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members: Me (Jacob Jones), Myself (J. Jones) and I (JJ)</a:t>
            </a:r>
          </a:p>
        </p:txBody>
      </p:sp>
    </p:spTree>
    <p:extLst>
      <p:ext uri="{BB962C8B-B14F-4D97-AF65-F5344CB8AC3E}">
        <p14:creationId xmlns:p14="http://schemas.microsoft.com/office/powerpoint/2010/main" val="71358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105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Circuit</vt:lpstr>
      <vt:lpstr>Illuminating Connectivity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Jones</dc:creator>
  <cp:lastModifiedBy>Jacob Jones</cp:lastModifiedBy>
  <cp:revision>2</cp:revision>
  <dcterms:created xsi:type="dcterms:W3CDTF">2024-07-22T23:09:51Z</dcterms:created>
  <dcterms:modified xsi:type="dcterms:W3CDTF">2024-07-22T23:58:35Z</dcterms:modified>
</cp:coreProperties>
</file>