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5F35-705A-43D0-8CCC-CD915B3F5635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C9E56-0A17-46A8-A2B0-71D3A102E8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8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5F35-705A-43D0-8CCC-CD915B3F5635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C9E56-0A17-46A8-A2B0-71D3A102E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767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5F35-705A-43D0-8CCC-CD915B3F5635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C9E56-0A17-46A8-A2B0-71D3A102E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1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5F35-705A-43D0-8CCC-CD915B3F5635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C9E56-0A17-46A8-A2B0-71D3A102E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1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5F35-705A-43D0-8CCC-CD915B3F5635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C9E56-0A17-46A8-A2B0-71D3A102E8E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2569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5F35-705A-43D0-8CCC-CD915B3F5635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C9E56-0A17-46A8-A2B0-71D3A102E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0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5F35-705A-43D0-8CCC-CD915B3F5635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C9E56-0A17-46A8-A2B0-71D3A102E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65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5F35-705A-43D0-8CCC-CD915B3F5635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C9E56-0A17-46A8-A2B0-71D3A102E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3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5F35-705A-43D0-8CCC-CD915B3F5635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C9E56-0A17-46A8-A2B0-71D3A102E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3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A6E5F35-705A-43D0-8CCC-CD915B3F5635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7C9E56-0A17-46A8-A2B0-71D3A102E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4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5F35-705A-43D0-8CCC-CD915B3F5635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C9E56-0A17-46A8-A2B0-71D3A102E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9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A6E5F35-705A-43D0-8CCC-CD915B3F5635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67C9E56-0A17-46A8-A2B0-71D3A102E8E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5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99E9E-3926-CB96-A139-68D5CFEF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Image </a:t>
            </a:r>
            <a:r>
              <a:rPr lang="en-US"/>
              <a:t>Resizer</a:t>
            </a:r>
            <a:r>
              <a:rPr lang="en-US" sz="1200"/>
              <a:t> </a:t>
            </a:r>
            <a:r>
              <a:rPr lang="en-US" sz="2400"/>
              <a:t>by</a:t>
            </a:r>
            <a:r>
              <a:rPr lang="en-US" sz="2400" dirty="0"/>
              <a:t>: Tyler Fisher</a:t>
            </a:r>
            <a:endParaRPr lang="en-US" dirty="0"/>
          </a:p>
        </p:txBody>
      </p:sp>
      <p:pic>
        <p:nvPicPr>
          <p:cNvPr id="6" name="Content Placeholder 5" descr="Example of Bulk Resizer files: The original unedited (Left) and the edited images (right)">
            <a:extLst>
              <a:ext uri="{FF2B5EF4-FFF2-40B4-BE49-F238E27FC236}">
                <a16:creationId xmlns:a16="http://schemas.microsoft.com/office/drawing/2014/main" id="{14E2A5F1-7AE6-8014-9015-54667308B60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66" y="0"/>
            <a:ext cx="6492875" cy="219416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AB58A-31D2-087D-64AD-DA2C6497C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Bulk Image Resizer will allow the user to either upload a single image or a file with several images and allows them to change the original dimensions into desired dimensions. The program will then create a file on the desktop that contains the edited image(s).</a:t>
            </a:r>
          </a:p>
          <a:p>
            <a:endParaRPr lang="en-US" dirty="0"/>
          </a:p>
          <a:p>
            <a:r>
              <a:rPr lang="en-US" dirty="0"/>
              <a:t>Top: screenshot of the original picture file (left) and the edited picture file (right)</a:t>
            </a:r>
          </a:p>
          <a:p>
            <a:r>
              <a:rPr lang="en-US" dirty="0"/>
              <a:t>Bottom: Screenshot of the functions of the program</a:t>
            </a:r>
          </a:p>
        </p:txBody>
      </p:sp>
      <p:pic>
        <p:nvPicPr>
          <p:cNvPr id="8" name="Picture 7" descr="Screenshot of the functions of the program">
            <a:extLst>
              <a:ext uri="{FF2B5EF4-FFF2-40B4-BE49-F238E27FC236}">
                <a16:creationId xmlns:a16="http://schemas.microsoft.com/office/drawing/2014/main" id="{6B51F1A0-25DA-0952-DD05-2F340FD7F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14" y="2783548"/>
            <a:ext cx="6492875" cy="376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9334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</TotalTime>
  <Words>85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Bulk Image Resizer by: Tyler Fisher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Tyler Fisher</dc:creator>
  <cp:lastModifiedBy>Tyler Fisher</cp:lastModifiedBy>
  <cp:revision>2</cp:revision>
  <dcterms:created xsi:type="dcterms:W3CDTF">2025-04-22T00:06:44Z</dcterms:created>
  <dcterms:modified xsi:type="dcterms:W3CDTF">2025-04-22T00:38:44Z</dcterms:modified>
</cp:coreProperties>
</file>