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62575"/>
            <a:ext cx="8520600" cy="98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580"/>
              <a:t>Tax Return Summary Generator</a:t>
            </a:r>
            <a:endParaRPr sz="40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7775" y="1145375"/>
            <a:ext cx="85206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Alexander LaFave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1618425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Python based application that enables user input within a browser-based application to replicate source documents and generate income summaries, which are consolidated on a summary page mirroring page one of a personal tax return.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1575" y="2571750"/>
            <a:ext cx="6290725" cy="214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775" y="2571750"/>
            <a:ext cx="2133800" cy="21486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407775" y="4720425"/>
            <a:ext cx="1751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Summary</a:t>
            </a:r>
            <a:endParaRPr b="1" u="sng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2541575" y="4720425"/>
            <a:ext cx="2357400" cy="3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Input Pages</a:t>
            </a:r>
            <a:endParaRPr b="1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