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637"/>
  </p:normalViewPr>
  <p:slideViewPr>
    <p:cSldViewPr snapToGrid="0">
      <p:cViewPr>
        <p:scale>
          <a:sx n="53" d="100"/>
          <a:sy n="53" d="100"/>
        </p:scale>
        <p:origin x="40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5760-5ED0-288C-FC67-F6762222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D2728-37C8-3905-7B6B-F99BEE004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8290-BB67-2730-5AC2-10D43A1C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1CC8-7048-E5CE-95A1-DD49F334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7F27-5B43-0F33-0236-D37D2A8A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0DB2-8A92-733C-8415-BA0DEA2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AE6E4-364A-D0DF-DA26-BFA259CB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9C57-E522-4742-5121-64E0C07B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EA6BD-E0D1-E425-414A-91765436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7522-6E9F-4B99-625C-EE5B96B1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043B8-BD3F-8FBC-F26A-0F6909448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980C7-76A6-A97F-9CAE-5955144C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1599-F6DB-03C5-1CC9-003A5655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BD5B-BBC5-45F7-F933-AFE71335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56064-E477-F77B-B2B0-5A67B714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8406-164F-4AEC-2D5D-3BA8E7CA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1A8D-F3D3-48DE-E508-45597A69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1039-F584-BCB1-CE83-AAB82C1E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3C92-DF39-52D8-8EE0-5D86BEB8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1BD9-F9FB-F901-33A8-4660290E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E30E-0F7D-D344-2233-4F0357F0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ED83-7AD5-B237-03AA-711BEDC1B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29CF-0884-D876-AC83-A242A96F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9191-3630-6CBF-A70D-EE512CCB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25CD-C3E1-55B5-D55C-6828D128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3337-5878-C5C6-E0B5-3DAA88D7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5241-7F36-3F41-0A92-CBC2FBCD5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74315-7DE4-8175-EF23-737964201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E0C7E-1415-1175-026D-59843E2B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9595-A40B-D48F-193B-9AC0851B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E1FF5-C5A3-65B1-86FB-5AE055DF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96DF-CA02-5E68-1535-EA2C9950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79EC1-D7FD-4186-49E3-9BA69A3A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BB1B-E26B-A7BB-DE22-6EA04841E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ED71D-4444-ECE8-6307-1D9C0065D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65B54-B12C-3A3D-7A76-960E1C57B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FC507-DD26-5A3E-7CB5-5D965F8E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8A859-7F0A-6345-90D1-0930E23E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5168A-2785-6AD9-B3C7-2914268B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63A2-0477-6078-6BB7-E658F6CE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C0CDD-1541-75EB-8DD1-8F80EA00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BF758-7663-8D4A-196C-68396F81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9229C-D996-C204-A9BA-B617E249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8E1C0-3E0D-2866-20A7-F13FCEF3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50C23-3DDD-ED03-22F6-65E1726A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3B98-05C0-ED6A-1BB9-23E83BD7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33D-A4A6-01F9-4492-BE27AFEB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1364-8065-4F07-4926-62895CB9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0ADB0-522F-4370-8F49-18183F458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4F4A-DE74-2111-9F0F-BA063E38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7993B-67A2-DB30-A111-583407E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ED56-819C-8B4E-BAA0-92201034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051E-F55A-BD0C-1434-9AD13695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51E95-A68F-F9EF-5007-6B4743963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5DAC-949E-58D3-0BC0-184D4AFE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F9F3-2124-2BBC-1489-C39E577B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A39C5-D505-7341-2A38-E88DE1DF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D6424-C91C-CB39-DCC9-38288407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25133-8269-C08D-05DE-B16F01F6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AF97-0815-06F9-A52E-09256789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9A25-3CC0-3E84-9810-FF5EAAC0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3E6E-9F4E-814C-B3E0-DF5140DD286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D66D-99FE-739F-F118-FD5E61F87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BDD0-3E7D-5975-E26E-0965CD442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A95C-0EB5-304A-BCFF-1AB5B9E40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5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le of white cubes&#10;&#10;Description automatically generated with medium confidence">
            <a:extLst>
              <a:ext uri="{FF2B5EF4-FFF2-40B4-BE49-F238E27FC236}">
                <a16:creationId xmlns:a16="http://schemas.microsoft.com/office/drawing/2014/main" id="{B316AB13-84CD-C7BF-49EE-81B4B419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4158"/>
            <a:ext cx="12192000" cy="748631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0F54844-FBC5-0CCD-F9D7-130872B9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75596" y="1682006"/>
            <a:ext cx="5577016" cy="1254167"/>
          </a:xfrm>
        </p:spPr>
        <p:txBody>
          <a:bodyPr/>
          <a:lstStyle/>
          <a:p>
            <a:r>
              <a:rPr lang="en-US" sz="4800" dirty="0" err="1">
                <a:latin typeface="Helvetica" pitchFamily="2" charset="0"/>
              </a:rPr>
              <a:t>IndustryOP</a:t>
            </a:r>
            <a:br>
              <a:rPr lang="en-US" dirty="0"/>
            </a:br>
            <a:r>
              <a:rPr lang="en-US" dirty="0"/>
              <a:t>Project Coder: Brittany Benton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2ACE1-76EE-93FA-775B-B7F1EF53E57B}"/>
              </a:ext>
            </a:extLst>
          </p:cNvPr>
          <p:cNvSpPr txBox="1"/>
          <p:nvPr/>
        </p:nvSpPr>
        <p:spPr>
          <a:xfrm>
            <a:off x="8181210" y="4655555"/>
            <a:ext cx="3191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Optimize Your Bottom Line!</a:t>
            </a:r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D336A0C-328C-608F-0C84-46FE80C22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28" y="4012699"/>
            <a:ext cx="6304322" cy="223982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D1407F5-6F21-F6FB-826E-E4BF5AAE2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6" y="949586"/>
            <a:ext cx="5904658" cy="27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922 0.31732" pathEditMode="relative" ptsTypes="AA">
                                      <p:cBhvr>
                                        <p:cTn id="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31732 L -0.24922 -0.31732" pathEditMode="relative" ptsTypes="AA">
                                      <p:cBhvr>
                                        <p:cTn id="1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31732 L 0.24922 -0.31732" pathEditMode="relative" ptsTypes="AA">
                                      <p:cBhvr>
                                        <p:cTn id="14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31732 L -0.24922 0.31732" pathEditMode="relative" ptsTypes="AA">
                                      <p:cBhvr>
                                        <p:cTn id="1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31732 L 0 0" pathEditMode="relative" ptsTypes="AA">
                                      <p:cBhvr>
                                        <p:cTn id="20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22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25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Benton</dc:creator>
  <cp:lastModifiedBy>Brittany Benton</cp:lastModifiedBy>
  <cp:revision>2</cp:revision>
  <dcterms:created xsi:type="dcterms:W3CDTF">2022-07-25T23:08:49Z</dcterms:created>
  <dcterms:modified xsi:type="dcterms:W3CDTF">2022-07-26T00:31:18Z</dcterms:modified>
</cp:coreProperties>
</file>