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105B-29C6-4E56-8EBC-234387639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F94F7-6DE2-4175-87C4-2DCB15CA4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0D4C6-D65C-4E54-93F2-FC8F88F94CA1}"/>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5" name="Footer Placeholder 4">
            <a:extLst>
              <a:ext uri="{FF2B5EF4-FFF2-40B4-BE49-F238E27FC236}">
                <a16:creationId xmlns:a16="http://schemas.microsoft.com/office/drawing/2014/main" id="{215F255B-10C9-4603-8C30-ABD481D5D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4D2E4-81DC-4E22-960C-A15677F6B447}"/>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194368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46BA-C167-4E59-AB30-A861E90EB1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EE0FC3-36A5-4095-A04F-B3912DC14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F617C-7D6F-4D9E-B090-1208923484F5}"/>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5" name="Footer Placeholder 4">
            <a:extLst>
              <a:ext uri="{FF2B5EF4-FFF2-40B4-BE49-F238E27FC236}">
                <a16:creationId xmlns:a16="http://schemas.microsoft.com/office/drawing/2014/main" id="{0962BC0B-9A7A-4CAA-AF0F-9B1CBFEA5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7766A-8ED1-49DA-B5F2-B093BA5655D2}"/>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282524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59191A-BBBB-4DB9-B585-C91937FFA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330FDC-894E-408F-BBEE-D32901E8EF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9D465-245C-49FF-8522-29A51AD638DE}"/>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5" name="Footer Placeholder 4">
            <a:extLst>
              <a:ext uri="{FF2B5EF4-FFF2-40B4-BE49-F238E27FC236}">
                <a16:creationId xmlns:a16="http://schemas.microsoft.com/office/drawing/2014/main" id="{B8A28774-E464-4918-83E2-EC51D1372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75D46-C911-46C8-86E7-ACCF5DAF7B32}"/>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207857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DBB3-9DC9-44CC-AEDD-6DD010320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D86A6-A7D9-40A5-8FB1-66524EE0E1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706A7-4277-4FA9-93B9-A653EF8B3ACF}"/>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5" name="Footer Placeholder 4">
            <a:extLst>
              <a:ext uri="{FF2B5EF4-FFF2-40B4-BE49-F238E27FC236}">
                <a16:creationId xmlns:a16="http://schemas.microsoft.com/office/drawing/2014/main" id="{E2E39805-EF76-4CC2-8D90-36342E86A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569BA-3114-4922-B03F-E5A97240DB4F}"/>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260213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A4D2-D2B2-4A19-999A-CE77D9DC7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FD63C6-6C6F-41FF-8E86-ADA74E966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D56BB1-4600-4449-B37F-DEDF1B0914A5}"/>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5" name="Footer Placeholder 4">
            <a:extLst>
              <a:ext uri="{FF2B5EF4-FFF2-40B4-BE49-F238E27FC236}">
                <a16:creationId xmlns:a16="http://schemas.microsoft.com/office/drawing/2014/main" id="{16A9C7D6-A4DD-49CF-9904-1DD917E1C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01BE1-15EB-4ED7-AC6E-7CA5D77DF474}"/>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42579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6390-8249-4D41-AD52-A43F37190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832D06-A77E-45C5-90D2-B931D29183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674AC-771D-4DA1-8E93-836D5BB017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3EF21-003C-4136-BE07-0C6CA0AA210B}"/>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6" name="Footer Placeholder 5">
            <a:extLst>
              <a:ext uri="{FF2B5EF4-FFF2-40B4-BE49-F238E27FC236}">
                <a16:creationId xmlns:a16="http://schemas.microsoft.com/office/drawing/2014/main" id="{C9181CD6-646A-4ABF-B236-E7A31721F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3BF4A-D653-460E-9C93-297C0E0DC985}"/>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62839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4775-D2E9-4DB0-BBC4-4D057A7360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692E34-D017-4697-85DC-1C239830C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F26A21-99FA-44AB-BF74-C09FB35600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54F5ED-580A-439B-B9E5-CD08E0A48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82DEF5-DC50-4AB0-802F-F17D41DBE3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328690-E8AA-46BB-B445-A842FDA865F1}"/>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8" name="Footer Placeholder 7">
            <a:extLst>
              <a:ext uri="{FF2B5EF4-FFF2-40B4-BE49-F238E27FC236}">
                <a16:creationId xmlns:a16="http://schemas.microsoft.com/office/drawing/2014/main" id="{B453413A-6C4A-4623-8897-8217E4D4EE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D4D6E0-B594-487A-BAC1-CE8B3C948D2E}"/>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132683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C4FE-AFA5-4CCB-B0D7-B4B6813108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39DA9E-E40D-475B-B8FA-1F48502ED9FE}"/>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4" name="Footer Placeholder 3">
            <a:extLst>
              <a:ext uri="{FF2B5EF4-FFF2-40B4-BE49-F238E27FC236}">
                <a16:creationId xmlns:a16="http://schemas.microsoft.com/office/drawing/2014/main" id="{5CD6B67B-B933-4709-8F76-3D3A12373F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D148A1-BD91-4A15-9644-AB382EC56E1E}"/>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146011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B0E36-1FEB-4F01-92AF-7B5B3AD7722A}"/>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3" name="Footer Placeholder 2">
            <a:extLst>
              <a:ext uri="{FF2B5EF4-FFF2-40B4-BE49-F238E27FC236}">
                <a16:creationId xmlns:a16="http://schemas.microsoft.com/office/drawing/2014/main" id="{7D2D5CFB-4F81-42A6-9FC0-E93449C73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184353-C7B7-4B4A-9883-929374C99452}"/>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429170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E808-A436-4A16-8127-1B81159E5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20949-DE6B-49F6-8657-A0BEF2DBC5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0CB45C-E0C1-40C8-B0D6-D3021D5AF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1DFC7-4AC2-46FC-A249-7A1D88189FCF}"/>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6" name="Footer Placeholder 5">
            <a:extLst>
              <a:ext uri="{FF2B5EF4-FFF2-40B4-BE49-F238E27FC236}">
                <a16:creationId xmlns:a16="http://schemas.microsoft.com/office/drawing/2014/main" id="{19D44CBC-8668-42EA-AFEB-E4A8F1B87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1BD50-C5C1-4F85-89CF-A1F8916F3382}"/>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17506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FE38-B7C8-46FF-A379-683F8C67D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24273A-0340-4AFB-AC76-8FC781654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BA87A-915C-4BA5-B878-49A9913E0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66ADE7-90F2-42CE-ADB0-6B9F8436B022}"/>
              </a:ext>
            </a:extLst>
          </p:cNvPr>
          <p:cNvSpPr>
            <a:spLocks noGrp="1"/>
          </p:cNvSpPr>
          <p:nvPr>
            <p:ph type="dt" sz="half" idx="10"/>
          </p:nvPr>
        </p:nvSpPr>
        <p:spPr/>
        <p:txBody>
          <a:bodyPr/>
          <a:lstStyle/>
          <a:p>
            <a:fld id="{E11D51CD-AF45-43ED-B5EB-38D6693F2497}" type="datetimeFigureOut">
              <a:rPr lang="en-US" smtClean="0"/>
              <a:t>12/4/2018</a:t>
            </a:fld>
            <a:endParaRPr lang="en-US"/>
          </a:p>
        </p:txBody>
      </p:sp>
      <p:sp>
        <p:nvSpPr>
          <p:cNvPr id="6" name="Footer Placeholder 5">
            <a:extLst>
              <a:ext uri="{FF2B5EF4-FFF2-40B4-BE49-F238E27FC236}">
                <a16:creationId xmlns:a16="http://schemas.microsoft.com/office/drawing/2014/main" id="{928D2032-5D2F-4FAB-9C04-4178BF09F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E0883-577A-4254-9D64-A2651FFBA4A1}"/>
              </a:ext>
            </a:extLst>
          </p:cNvPr>
          <p:cNvSpPr>
            <a:spLocks noGrp="1"/>
          </p:cNvSpPr>
          <p:nvPr>
            <p:ph type="sldNum" sz="quarter" idx="12"/>
          </p:nvPr>
        </p:nvSpPr>
        <p:spPr/>
        <p:txBody>
          <a:bodyPr/>
          <a:lstStyle/>
          <a:p>
            <a:fld id="{61E36077-2C9D-4810-AE02-3696957A5F37}" type="slidenum">
              <a:rPr lang="en-US" smtClean="0"/>
              <a:t>‹#›</a:t>
            </a:fld>
            <a:endParaRPr lang="en-US"/>
          </a:p>
        </p:txBody>
      </p:sp>
    </p:spTree>
    <p:extLst>
      <p:ext uri="{BB962C8B-B14F-4D97-AF65-F5344CB8AC3E}">
        <p14:creationId xmlns:p14="http://schemas.microsoft.com/office/powerpoint/2010/main" val="28041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D18B6-8C24-4ECF-8881-C160783914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7C284-AD32-43DD-B95B-C05A39E78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BB615-F470-4ED4-AD2C-1B8E39443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D51CD-AF45-43ED-B5EB-38D6693F2497}" type="datetimeFigureOut">
              <a:rPr lang="en-US" smtClean="0"/>
              <a:t>12/4/2018</a:t>
            </a:fld>
            <a:endParaRPr lang="en-US"/>
          </a:p>
        </p:txBody>
      </p:sp>
      <p:sp>
        <p:nvSpPr>
          <p:cNvPr id="5" name="Footer Placeholder 4">
            <a:extLst>
              <a:ext uri="{FF2B5EF4-FFF2-40B4-BE49-F238E27FC236}">
                <a16:creationId xmlns:a16="http://schemas.microsoft.com/office/drawing/2014/main" id="{9567F460-DEEE-414E-B5C8-460F48BAD6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3769F8-7521-402A-99B6-AB6689A36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36077-2C9D-4810-AE02-3696957A5F37}" type="slidenum">
              <a:rPr lang="en-US" smtClean="0"/>
              <a:t>‹#›</a:t>
            </a:fld>
            <a:endParaRPr lang="en-US"/>
          </a:p>
        </p:txBody>
      </p:sp>
    </p:spTree>
    <p:extLst>
      <p:ext uri="{BB962C8B-B14F-4D97-AF65-F5344CB8AC3E}">
        <p14:creationId xmlns:p14="http://schemas.microsoft.com/office/powerpoint/2010/main" val="322889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petrovsime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659A4C-604A-4774-8EB0-D90AF33ABE83}"/>
              </a:ext>
            </a:extLst>
          </p:cNvPr>
          <p:cNvSpPr>
            <a:spLocks noGrp="1"/>
          </p:cNvSpPr>
          <p:nvPr>
            <p:ph type="subTitle" idx="1"/>
          </p:nvPr>
        </p:nvSpPr>
        <p:spPr>
          <a:xfrm>
            <a:off x="7574163" y="3987495"/>
            <a:ext cx="2422540" cy="1147863"/>
          </a:xfrm>
        </p:spPr>
        <p:txBody>
          <a:bodyPr anchor="t">
            <a:normAutofit/>
          </a:bodyPr>
          <a:lstStyle/>
          <a:p>
            <a:r>
              <a:rPr lang="en-US" sz="2000" dirty="0"/>
              <a:t>Jason Nguyen</a:t>
            </a:r>
          </a:p>
          <a:p>
            <a:r>
              <a:rPr lang="en-US" sz="2000" dirty="0"/>
              <a:t>Base code from </a:t>
            </a:r>
            <a:br>
              <a:rPr lang="en-US" dirty="0"/>
            </a:br>
            <a:r>
              <a:rPr lang="en-US" u="sng" dirty="0" err="1">
                <a:hlinkClick r:id="rId2"/>
              </a:rPr>
              <a:t>petrovsimeon</a:t>
            </a:r>
            <a:endParaRPr lang="en-US" b="1" dirty="0"/>
          </a:p>
          <a:p>
            <a:pPr algn="l"/>
            <a:endParaRPr lang="en-US" sz="2000" dirty="0"/>
          </a:p>
        </p:txBody>
      </p:sp>
      <p:sp>
        <p:nvSpPr>
          <p:cNvPr id="14"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EA79BE3-17CA-4731-A5CC-3BD0DD5C4387}"/>
              </a:ext>
            </a:extLst>
          </p:cNvPr>
          <p:cNvPicPr>
            <a:picLocks noChangeAspect="1"/>
          </p:cNvPicPr>
          <p:nvPr/>
        </p:nvPicPr>
        <p:blipFill rotWithShape="1">
          <a:blip r:embed="rId3">
            <a:extLst>
              <a:ext uri="{28A0092B-C50C-407E-A947-70E740481C1C}">
                <a14:useLocalDpi xmlns:a14="http://schemas.microsoft.com/office/drawing/2010/main" val="0"/>
              </a:ext>
            </a:extLst>
          </a:blip>
          <a:srcRect l="5857" r="630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6" name="TextBox 5">
            <a:extLst>
              <a:ext uri="{FF2B5EF4-FFF2-40B4-BE49-F238E27FC236}">
                <a16:creationId xmlns:a16="http://schemas.microsoft.com/office/drawing/2014/main" id="{6B472D3F-A5EE-4D6A-86AE-694E6159B0F4}"/>
              </a:ext>
            </a:extLst>
          </p:cNvPr>
          <p:cNvSpPr txBox="1"/>
          <p:nvPr/>
        </p:nvSpPr>
        <p:spPr>
          <a:xfrm>
            <a:off x="6709372" y="1950183"/>
            <a:ext cx="4152122" cy="1754326"/>
          </a:xfrm>
          <a:prstGeom prst="rect">
            <a:avLst/>
          </a:prstGeom>
          <a:noFill/>
        </p:spPr>
        <p:txBody>
          <a:bodyPr wrap="square" rtlCol="0">
            <a:spAutoFit/>
          </a:bodyPr>
          <a:lstStyle/>
          <a:p>
            <a:pPr algn="ctr"/>
            <a:r>
              <a:rPr lang="en-US" dirty="0">
                <a:latin typeface="Bahnschrift Condensed" panose="020B0502040204020203" pitchFamily="34" charset="0"/>
              </a:rPr>
              <a:t>Bored and looking for something new to do with friends? Search for the lowest rated restaurants in your area and randomize your selection! Truly determine whether these restaurants deserve to stay at the bottom or if they’re actually hidden delicacies. </a:t>
            </a:r>
          </a:p>
        </p:txBody>
      </p:sp>
    </p:spTree>
    <p:extLst>
      <p:ext uri="{BB962C8B-B14F-4D97-AF65-F5344CB8AC3E}">
        <p14:creationId xmlns:p14="http://schemas.microsoft.com/office/powerpoint/2010/main" val="352629270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48</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 Condensed</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dc:creator>
  <cp:lastModifiedBy>Jason</cp:lastModifiedBy>
  <cp:revision>1</cp:revision>
  <dcterms:created xsi:type="dcterms:W3CDTF">2018-12-04T17:10:31Z</dcterms:created>
  <dcterms:modified xsi:type="dcterms:W3CDTF">2018-12-04T17:13:51Z</dcterms:modified>
</cp:coreProperties>
</file>