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7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0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6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29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19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28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1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2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6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08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A mosaic of colorful geometric shapes">
            <a:extLst>
              <a:ext uri="{FF2B5EF4-FFF2-40B4-BE49-F238E27FC236}">
                <a16:creationId xmlns:a16="http://schemas.microsoft.com/office/drawing/2014/main" id="{BE8B9F34-0E6E-44D9-A9D2-E154193C3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06" b="4222"/>
          <a:stretch/>
        </p:blipFill>
        <p:spPr>
          <a:xfrm>
            <a:off x="20" y="-533399"/>
            <a:ext cx="12191980" cy="6857999"/>
          </a:xfrm>
          <a:prstGeom prst="rect">
            <a:avLst/>
          </a:prstGeom>
        </p:spPr>
      </p:pic>
      <p:sp>
        <p:nvSpPr>
          <p:cNvPr id="20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B6F25-69C0-4C5F-B935-D9A1BB510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562344"/>
            <a:ext cx="4406899" cy="307239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Billing </a:t>
            </a:r>
            <a:r>
              <a:rPr lang="en-US" sz="5000"/>
              <a:t>&amp; invoice </a:t>
            </a:r>
            <a:r>
              <a:rPr lang="en-US" sz="5000" dirty="0"/>
              <a:t>system for small businesses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6A159-7B1B-47EB-B43A-54F963713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5257803"/>
            <a:ext cx="4134538" cy="500613"/>
          </a:xfrm>
        </p:spPr>
        <p:txBody>
          <a:bodyPr>
            <a:normAutofit/>
          </a:bodyPr>
          <a:lstStyle/>
          <a:p>
            <a:r>
              <a:rPr lang="en-US" dirty="0"/>
              <a:t>Prepared by: Isabelle Odutola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C7C527D-1813-4EA9-8DFC-A87C90C49262}"/>
              </a:ext>
            </a:extLst>
          </p:cNvPr>
          <p:cNvSpPr txBox="1"/>
          <p:nvPr/>
        </p:nvSpPr>
        <p:spPr>
          <a:xfrm>
            <a:off x="5827540" y="-172645"/>
            <a:ext cx="52672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For small business owners in need of an invoice system and don’t want to spend too much money outsourcing a vendor to do so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Allows them to update their inventory manually to adjust to their business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Allows businesses to store invoices digitally instead of having stacks of invoices in a backroom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E183F-0025-4645-8957-1A7F29CE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0717">
            <a:off x="9594822" y="3347714"/>
            <a:ext cx="2080319" cy="2942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E67A2E-2F00-4F4E-B3FC-9A9C3C889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25403">
            <a:off x="7116290" y="414928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87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Neue Haas Grotesk Text Pro</vt:lpstr>
      <vt:lpstr>Wingdings</vt:lpstr>
      <vt:lpstr>PunchcardVTI</vt:lpstr>
      <vt:lpstr>Billing &amp; invoice system for small businesses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system for small businesses</dc:title>
  <dc:creator>Isabelle Odutola</dc:creator>
  <cp:lastModifiedBy>Isabelle Odutola</cp:lastModifiedBy>
  <cp:revision>2</cp:revision>
  <dcterms:created xsi:type="dcterms:W3CDTF">2021-11-29T18:57:44Z</dcterms:created>
  <dcterms:modified xsi:type="dcterms:W3CDTF">2021-11-30T15:45:24Z</dcterms:modified>
</cp:coreProperties>
</file>