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6E7E5-222F-4B6C-ACDA-91770122FF59}" v="76" dt="2022-04-27T03:14:1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1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9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0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4/26/2022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995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allwhitebackground.com/technology-background.html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EB50E8A-FE64-40A1-AD3E-FCE5E18E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A2C2C7-2B12-498A-A2A6-A3AC2EA5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2490267B-AED8-4D8A-9874-B48B1470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F4085E-1D5D-4AC1-8F4E-1FEFB758B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A9740D-AF24-4A24-AEB7-92213D13C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FDD1FE1-7420-4112-94B5-EBB0A337B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76C3EE-A9D7-4770-A514-3A5E93923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595F15-10E5-450C-8B3A-0B362C178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7DE1D5-01FA-418D-BACB-5841CCC7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">
            <a:extLst>
              <a:ext uri="{FF2B5EF4-FFF2-40B4-BE49-F238E27FC236}">
                <a16:creationId xmlns:a16="http://schemas.microsoft.com/office/drawing/2014/main" id="{2F2D517E-B72D-4DE8-94B5-0E6D5CB5E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7F1A6284-629F-4CE4-BA2E-C4072AFF8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37819" r="13582" b="10443"/>
          <a:stretch/>
        </p:blipFill>
        <p:spPr>
          <a:xfrm>
            <a:off x="5824727" y="-11217"/>
            <a:ext cx="2758291" cy="2092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Lady Belle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39" y="3602037"/>
            <a:ext cx="5047488" cy="2298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Coding by John Sylvester</a:t>
            </a:r>
          </a:p>
          <a:p>
            <a:pPr algn="l"/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ea typeface="Calibri"/>
                <a:cs typeface="Calibri"/>
              </a:rPr>
              <a:t>Inventory made simple between Shopify and Python</a:t>
            </a:r>
          </a:p>
        </p:txBody>
      </p:sp>
      <p:pic>
        <p:nvPicPr>
          <p:cNvPr id="5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A7EEBA76-E464-3540-7192-F53D0E0A86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120" r="28520"/>
          <a:stretch/>
        </p:blipFill>
        <p:spPr>
          <a:xfrm>
            <a:off x="9280720" y="-11243"/>
            <a:ext cx="2908231" cy="3009369"/>
          </a:xfrm>
          <a:custGeom>
            <a:avLst/>
            <a:gdLst/>
            <a:ahLst/>
            <a:cxnLst/>
            <a:rect l="l" t="t" r="r" b="b"/>
            <a:pathLst>
              <a:path w="2851120" h="2950272">
                <a:moveTo>
                  <a:pt x="261947" y="0"/>
                </a:moveTo>
                <a:lnTo>
                  <a:pt x="2851120" y="0"/>
                </a:lnTo>
                <a:lnTo>
                  <a:pt x="2851120" y="2741068"/>
                </a:lnTo>
                <a:lnTo>
                  <a:pt x="2738394" y="2795370"/>
                </a:lnTo>
                <a:cubicBezTo>
                  <a:pt x="2502571" y="2895116"/>
                  <a:pt x="2243296" y="2950272"/>
                  <a:pt x="1971138" y="2950272"/>
                </a:cubicBezTo>
                <a:cubicBezTo>
                  <a:pt x="882509" y="2950272"/>
                  <a:pt x="0" y="2067763"/>
                  <a:pt x="0" y="979134"/>
                </a:cubicBezTo>
                <a:cubicBezTo>
                  <a:pt x="0" y="638938"/>
                  <a:pt x="86183" y="318870"/>
                  <a:pt x="237906" y="39573"/>
                </a:cubicBezTo>
                <a:close/>
              </a:path>
            </a:pathLst>
          </a:custGeom>
        </p:spPr>
      </p:pic>
      <p:sp>
        <p:nvSpPr>
          <p:cNvPr id="46" name="Oval 2">
            <a:extLst>
              <a:ext uri="{FF2B5EF4-FFF2-40B4-BE49-F238E27FC236}">
                <a16:creationId xmlns:a16="http://schemas.microsoft.com/office/drawing/2014/main" id="{95E63FD6-F60C-4A86-9282-F9657247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6279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FCB495BE-2AAC-434D-B9C3-577D9FAC3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0832" t="9406" r="29773" b="24297"/>
          <a:stretch/>
        </p:blipFill>
        <p:spPr>
          <a:xfrm>
            <a:off x="9324414" y="3629720"/>
            <a:ext cx="2864537" cy="3219080"/>
          </a:xfrm>
          <a:prstGeom prst="rect">
            <a:avLst/>
          </a:prstGeom>
        </p:spPr>
      </p:pic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20BA2D99-8648-B4F9-5A8B-37FACDEBFA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53" r="3648" b="1"/>
          <a:stretch/>
        </p:blipFill>
        <p:spPr>
          <a:xfrm>
            <a:off x="6354879" y="2256098"/>
            <a:ext cx="3022127" cy="30221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ConfettiVTI</vt:lpstr>
      <vt:lpstr>Lady Belle Inventory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</cp:revision>
  <dcterms:created xsi:type="dcterms:W3CDTF">2022-04-27T02:55:43Z</dcterms:created>
  <dcterms:modified xsi:type="dcterms:W3CDTF">2022-04-27T03:14:29Z</dcterms:modified>
</cp:coreProperties>
</file>