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/>
    <p:restoredTop sz="94794"/>
  </p:normalViewPr>
  <p:slideViewPr>
    <p:cSldViewPr snapToGrid="0" snapToObjects="1">
      <p:cViewPr varScale="1">
        <p:scale>
          <a:sx n="108" d="100"/>
          <a:sy n="108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1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0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8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5E81B04-A124-4FCC-955A-2638A156A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33647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9C0CE7-6E2E-436C-9C02-1316CC4F9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66CF617-A10E-4FE7-9F8C-8F1DEA6AC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D98996-C308-49C3-8929-050AC537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9137" y="726609"/>
            <a:ext cx="4860256" cy="5132533"/>
            <a:chOff x="1674895" y="1345036"/>
            <a:chExt cx="5428610" cy="42109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957DC1-DE2B-41BC-8EB2-AC33A6A8E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0828AE4-61C7-435F-84BA-217DCCE0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0F43EB5-CDCA-4F53-80DE-F7B1B7DB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611476"/>
            <a:ext cx="4860256" cy="51325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2E7DD-0A2C-AA4D-94A5-BD4093765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40" y="1113992"/>
            <a:ext cx="3794838" cy="2943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Inventory Counter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827CC-2328-C44E-BBD1-2D12C7F02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940" y="4149700"/>
            <a:ext cx="3794838" cy="14323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Bailey Underwood &amp;Jorden Kirkland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BA21150-039F-4DB6-B9E3-3CB0A46D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948A720F-0437-49DD-8259-2081161C2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0" r="465" b="1"/>
          <a:stretch/>
        </p:blipFill>
        <p:spPr>
          <a:xfrm>
            <a:off x="1547082" y="726609"/>
            <a:ext cx="2838080" cy="2201480"/>
          </a:xfrm>
          <a:prstGeom prst="rect">
            <a:avLst/>
          </a:prstGeom>
          <a:ln w="28575">
            <a:noFill/>
          </a:ln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6E0B96CD-70A9-4820-881F-7024839B2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C39352C-187E-41C1-A5B2-157E94CA6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AA953E6-4CF8-D143-8F97-EC196E288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79" b="-4"/>
          <a:stretch/>
        </p:blipFill>
        <p:spPr>
          <a:xfrm>
            <a:off x="5734725" y="3024873"/>
            <a:ext cx="4746780" cy="3682048"/>
          </a:xfrm>
          <a:prstGeom prst="rect">
            <a:avLst/>
          </a:prstGeom>
          <a:ln w="28575">
            <a:noFill/>
          </a:ln>
        </p:spPr>
      </p:pic>
      <p:grpSp>
        <p:nvGrpSpPr>
          <p:cNvPr id="70" name="Graphic 185">
            <a:extLst>
              <a:ext uri="{FF2B5EF4-FFF2-40B4-BE49-F238E27FC236}">
                <a16:creationId xmlns:a16="http://schemas.microsoft.com/office/drawing/2014/main" id="{CB7D2D03-52FB-4DF4-A002-FA382A0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56307" y="59539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7927BA6-48EC-4C6A-9B17-EB17215E3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804B07C-86D2-49E9-B1BF-175E5A554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CC73EC-C248-44CF-A70F-908D50276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6EC8BE9-BEAB-4E28-B9E1-5FF688361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6A06E18-545A-4642-A873-1CDFD24F8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6D16B26-D0C0-DE4B-A433-882C00C988BC}"/>
              </a:ext>
            </a:extLst>
          </p:cNvPr>
          <p:cNvSpPr txBox="1"/>
          <p:nvPr/>
        </p:nvSpPr>
        <p:spPr>
          <a:xfrm>
            <a:off x="5875196" y="1012497"/>
            <a:ext cx="5393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Bringing both employees and customers an efficient way to navigate through various products available. Also allowing employees to have administrative capabilities when it comes to editing the inventory amount.</a:t>
            </a:r>
          </a:p>
        </p:txBody>
      </p:sp>
    </p:spTree>
    <p:extLst>
      <p:ext uri="{BB962C8B-B14F-4D97-AF65-F5344CB8AC3E}">
        <p14:creationId xmlns:p14="http://schemas.microsoft.com/office/powerpoint/2010/main" val="238799673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FunkyShapesVTI</vt:lpstr>
      <vt:lpstr>Inventory Counter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Counter </dc:title>
  <dc:creator>kirklandjorden@gmail.com</dc:creator>
  <cp:lastModifiedBy>Bailey Underwood</cp:lastModifiedBy>
  <cp:revision>2</cp:revision>
  <dcterms:created xsi:type="dcterms:W3CDTF">2020-12-03T00:09:09Z</dcterms:created>
  <dcterms:modified xsi:type="dcterms:W3CDTF">2020-12-03T01:06:43Z</dcterms:modified>
</cp:coreProperties>
</file>