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5"/>
    <p:restoredTop sz="94674"/>
  </p:normalViewPr>
  <p:slideViewPr>
    <p:cSldViewPr snapToGrid="0">
      <p:cViewPr varScale="1">
        <p:scale>
          <a:sx n="196" d="100"/>
          <a:sy n="196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7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2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204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7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7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41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5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6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5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9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0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5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4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72654-BCB0-D2DE-2A55-8BBFE630B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762" y="1227279"/>
            <a:ext cx="4328819" cy="2509213"/>
          </a:xfrm>
        </p:spPr>
        <p:txBody>
          <a:bodyPr>
            <a:normAutofit/>
          </a:bodyPr>
          <a:lstStyle/>
          <a:p>
            <a:r>
              <a:rPr lang="en-US" sz="4400"/>
              <a:t>Invoice Generator</a:t>
            </a:r>
            <a:br>
              <a:rPr lang="en-US" sz="4400"/>
            </a:br>
            <a:r>
              <a:rPr lang="en-US" sz="4400"/>
              <a:t>by Alejandro Zavala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E260A-51A6-47FF-DB83-150DBFBA0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762" y="3812694"/>
            <a:ext cx="4328819" cy="13715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project is to create a program that can create invoices for companies after making a sale. Such as in the screenshot beside.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2596444" cy="8727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0473994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D7CE0E7-C548-A65A-5827-688C870DD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2181"/>
            <a:ext cx="5132324" cy="21555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4605339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2158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{7C028142-726B-6E45-A230-099A8910E68F}tf10001073</Template>
  <TotalTime>15</TotalTime>
  <Words>31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Invoice Generator by Alejandro Zavala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Invoice Generator by Alejandro Zavala</dc:title>
  <dc:creator>Alex Zavala Tirado</dc:creator>
  <cp:lastModifiedBy>Alex Zavala Tirado</cp:lastModifiedBy>
  <cp:revision>2</cp:revision>
  <dcterms:created xsi:type="dcterms:W3CDTF">2023-12-01T22:02:29Z</dcterms:created>
  <dcterms:modified xsi:type="dcterms:W3CDTF">2023-12-01T22:20:06Z</dcterms:modified>
</cp:coreProperties>
</file>