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2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0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6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86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5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1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91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channel/UCJbPGzawDH1njbqV-D5HqKw" TargetMode="External"/><Relationship Id="rId4" Type="http://schemas.openxmlformats.org/officeDocument/2006/relationships/hyperlink" Target="https://github.com/kovzol/t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128F-02EC-441D-99C0-53F5A32BD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114" y="300788"/>
            <a:ext cx="4719772" cy="1061247"/>
          </a:xfrm>
        </p:spPr>
        <p:txBody>
          <a:bodyPr>
            <a:normAutofit/>
          </a:bodyPr>
          <a:lstStyle/>
          <a:p>
            <a:r>
              <a:rPr lang="en-US" dirty="0" err="1"/>
              <a:t>JMTank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077CD-3F6E-406A-B582-6168637C26AC}"/>
              </a:ext>
            </a:extLst>
          </p:cNvPr>
          <p:cNvSpPr txBox="1"/>
          <p:nvPr/>
        </p:nvSpPr>
        <p:spPr>
          <a:xfrm>
            <a:off x="4641885" y="1362035"/>
            <a:ext cx="317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Jean-Michael Hilliard</a:t>
            </a:r>
          </a:p>
        </p:txBody>
      </p:sp>
      <p:pic>
        <p:nvPicPr>
          <p:cNvPr id="6" name="Picture 5" descr="A close up of a brick wall&#10;&#10;Description generated with high confidence">
            <a:extLst>
              <a:ext uri="{FF2B5EF4-FFF2-40B4-BE49-F238E27FC236}">
                <a16:creationId xmlns:a16="http://schemas.microsoft.com/office/drawing/2014/main" id="{CBA8AAD1-6ED8-4465-80FB-A9C01E35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5" y="2174053"/>
            <a:ext cx="5087058" cy="3794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9FBE9-55E4-491E-ADB7-705FC1BA6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97" y="2174053"/>
            <a:ext cx="5087058" cy="379429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05517-CC64-4199-AD41-0FC4EA0442A8}"/>
              </a:ext>
            </a:extLst>
          </p:cNvPr>
          <p:cNvCxnSpPr>
            <a:cxnSpLocks/>
          </p:cNvCxnSpPr>
          <p:nvPr/>
        </p:nvCxnSpPr>
        <p:spPr>
          <a:xfrm>
            <a:off x="1128409" y="1653546"/>
            <a:ext cx="311285" cy="885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0F7B2A-3DDA-49AE-AFF1-30A56E414139}"/>
              </a:ext>
            </a:extLst>
          </p:cNvPr>
          <p:cNvCxnSpPr>
            <a:cxnSpLocks/>
          </p:cNvCxnSpPr>
          <p:nvPr/>
        </p:nvCxnSpPr>
        <p:spPr>
          <a:xfrm>
            <a:off x="3531140" y="1804721"/>
            <a:ext cx="393230" cy="91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7FBA8-A786-490C-BD16-87BB9385ECEA}"/>
              </a:ext>
            </a:extLst>
          </p:cNvPr>
          <p:cNvCxnSpPr>
            <a:cxnSpLocks/>
          </p:cNvCxnSpPr>
          <p:nvPr/>
        </p:nvCxnSpPr>
        <p:spPr>
          <a:xfrm flipH="1" flipV="1">
            <a:off x="2344366" y="2859931"/>
            <a:ext cx="359923" cy="690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E0C1C7-35B3-426A-97D4-0CD1441863F0}"/>
              </a:ext>
            </a:extLst>
          </p:cNvPr>
          <p:cNvSpPr txBox="1"/>
          <p:nvPr/>
        </p:nvSpPr>
        <p:spPr>
          <a:xfrm>
            <a:off x="564204" y="1284051"/>
            <a:ext cx="130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Power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3099E5-828B-4F38-B9CB-C8BB061FAB71}"/>
              </a:ext>
            </a:extLst>
          </p:cNvPr>
          <p:cNvSpPr txBox="1"/>
          <p:nvPr/>
        </p:nvSpPr>
        <p:spPr>
          <a:xfrm>
            <a:off x="2851841" y="1429489"/>
            <a:ext cx="147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Enemy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Health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14D739-2EB5-4B5A-B7D5-33D678A1B126}"/>
              </a:ext>
            </a:extLst>
          </p:cNvPr>
          <p:cNvSpPr txBox="1"/>
          <p:nvPr/>
        </p:nvSpPr>
        <p:spPr>
          <a:xfrm>
            <a:off x="2190282" y="3612150"/>
            <a:ext cx="140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Player Health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1FBE40-407A-40B7-9999-994E86B9D9E3}"/>
              </a:ext>
            </a:extLst>
          </p:cNvPr>
          <p:cNvCxnSpPr>
            <a:cxnSpLocks/>
          </p:cNvCxnSpPr>
          <p:nvPr/>
        </p:nvCxnSpPr>
        <p:spPr>
          <a:xfrm flipH="1">
            <a:off x="2540927" y="4356714"/>
            <a:ext cx="550504" cy="186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A984CD-3000-47F6-B3C5-51BAA65C4783}"/>
              </a:ext>
            </a:extLst>
          </p:cNvPr>
          <p:cNvSpPr txBox="1"/>
          <p:nvPr/>
        </p:nvSpPr>
        <p:spPr>
          <a:xfrm>
            <a:off x="2998346" y="4061217"/>
            <a:ext cx="96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Player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E346A3-91EB-4341-819A-FBB2F3E05BE8}"/>
              </a:ext>
            </a:extLst>
          </p:cNvPr>
          <p:cNvCxnSpPr/>
          <p:nvPr/>
        </p:nvCxnSpPr>
        <p:spPr>
          <a:xfrm flipH="1">
            <a:off x="4727643" y="4688732"/>
            <a:ext cx="136187" cy="63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6F139C-56C0-404A-91B3-2E935C05B913}"/>
              </a:ext>
            </a:extLst>
          </p:cNvPr>
          <p:cNvSpPr txBox="1"/>
          <p:nvPr/>
        </p:nvSpPr>
        <p:spPr>
          <a:xfrm>
            <a:off x="4494179" y="4331519"/>
            <a:ext cx="89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Enemy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1B3D11-6C69-44DA-B863-3EDA77B69C2D}"/>
              </a:ext>
            </a:extLst>
          </p:cNvPr>
          <p:cNvCxnSpPr>
            <a:cxnSpLocks/>
          </p:cNvCxnSpPr>
          <p:nvPr/>
        </p:nvCxnSpPr>
        <p:spPr>
          <a:xfrm flipH="1">
            <a:off x="8861898" y="4298269"/>
            <a:ext cx="826851" cy="780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1FF077-0214-4C73-932C-0A74C2983A9A}"/>
              </a:ext>
            </a:extLst>
          </p:cNvPr>
          <p:cNvSpPr txBox="1"/>
          <p:nvPr/>
        </p:nvSpPr>
        <p:spPr>
          <a:xfrm>
            <a:off x="9299644" y="3766038"/>
            <a:ext cx="141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Destructible Terrain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D6005-9C31-424A-837D-7F8B92BA6198}"/>
              </a:ext>
            </a:extLst>
          </p:cNvPr>
          <p:cNvSpPr txBox="1"/>
          <p:nvPr/>
        </p:nvSpPr>
        <p:spPr>
          <a:xfrm>
            <a:off x="7821038" y="369651"/>
            <a:ext cx="3806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Simple tank game with destructible </a:t>
            </a:r>
            <a:r>
              <a:rPr lang="en-US" sz="1400"/>
              <a:t>terrain and </a:t>
            </a:r>
            <a:r>
              <a:rPr lang="en-US" sz="1400" dirty="0"/>
              <a:t>customizations added</a:t>
            </a:r>
          </a:p>
          <a:p>
            <a:endParaRPr lang="en-US" sz="1400" dirty="0"/>
          </a:p>
          <a:p>
            <a:r>
              <a:rPr lang="en-US" sz="1400" dirty="0"/>
              <a:t>Sources:</a:t>
            </a:r>
          </a:p>
          <a:p>
            <a:r>
              <a:rPr lang="en-US" sz="1400" u="sng" dirty="0">
                <a:hlinkClick r:id="rId4"/>
              </a:rPr>
              <a:t>https://github.com/kovzol/tank</a:t>
            </a:r>
            <a:endParaRPr lang="en-US" sz="1400" u="sng" dirty="0"/>
          </a:p>
          <a:p>
            <a:endParaRPr lang="en-US" sz="1400" u="sng" dirty="0"/>
          </a:p>
          <a:p>
            <a:r>
              <a:rPr lang="en-US" sz="1400" dirty="0">
                <a:hlinkClick r:id="rId5"/>
              </a:rPr>
              <a:t>https://www.youtube.com/channel/UCJbPGzawDH1njbqV-D5HqKw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2683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JMTank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JMTank</dc:title>
  <dc:creator>Jean-Michael Hilliard</dc:creator>
  <cp:lastModifiedBy>Jean-Michael Hilliard</cp:lastModifiedBy>
  <cp:revision>4</cp:revision>
  <dcterms:created xsi:type="dcterms:W3CDTF">2018-11-29T05:40:50Z</dcterms:created>
  <dcterms:modified xsi:type="dcterms:W3CDTF">2018-11-29T06:06:19Z</dcterms:modified>
</cp:coreProperties>
</file>