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86"/>
    <p:restoredTop sz="94654"/>
  </p:normalViewPr>
  <p:slideViewPr>
    <p:cSldViewPr snapToGrid="0" snapToObjects="1">
      <p:cViewPr>
        <p:scale>
          <a:sx n="50" d="100"/>
          <a:sy n="50" d="100"/>
        </p:scale>
        <p:origin x="48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42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5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43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89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29,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0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63" r:id="rId7"/>
    <p:sldLayoutId id="2147483764" r:id="rId8"/>
    <p:sldLayoutId id="2147483765" r:id="rId9"/>
    <p:sldLayoutId id="2147483766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02165-0855-BBDF-F1E6-8662DB6A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sz="6600" dirty="0"/>
              <a:t>Jiu-Jitsu Buddy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2545F-E43A-D208-BCE7-9E69E2377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sz="2400" dirty="0"/>
              <a:t>A simple way to track your Brazilian Jiu-Jitsu Progress in Excel!</a:t>
            </a:r>
          </a:p>
        </p:txBody>
      </p:sp>
      <p:pic>
        <p:nvPicPr>
          <p:cNvPr id="1026" name="Picture 2" descr="15 Jiu jitsu artwork ideas | jiu jitsu, brazilian jiu jitsu, jui jitsu">
            <a:extLst>
              <a:ext uri="{FF2B5EF4-FFF2-40B4-BE49-F238E27FC236}">
                <a16:creationId xmlns:a16="http://schemas.microsoft.com/office/drawing/2014/main" id="{FA2612B7-15C5-E517-DD6E-1E87C4C0A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r="13775" b="1"/>
          <a:stretch/>
        </p:blipFill>
        <p:spPr bwMode="auto"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3329B-106F-3554-C13E-D53DFB361F82}"/>
              </a:ext>
            </a:extLst>
          </p:cNvPr>
          <p:cNvSpPr txBox="1"/>
          <p:nvPr/>
        </p:nvSpPr>
        <p:spPr>
          <a:xfrm>
            <a:off x="330200" y="6070600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Coded by:</a:t>
            </a:r>
          </a:p>
          <a:p>
            <a:r>
              <a:rPr lang="en-US" dirty="0"/>
              <a:t>Yair Barranca</a:t>
            </a:r>
          </a:p>
        </p:txBody>
      </p:sp>
    </p:spTree>
    <p:extLst>
      <p:ext uri="{BB962C8B-B14F-4D97-AF65-F5344CB8AC3E}">
        <p14:creationId xmlns:p14="http://schemas.microsoft.com/office/powerpoint/2010/main" val="221657918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{59CF7CD0-55BB-3D48-B4F0-C3BBB019159A}tf10001071</Template>
  <TotalTime>42</TotalTime>
  <Words>19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Bembo</vt:lpstr>
      <vt:lpstr>ArchiveVTI</vt:lpstr>
      <vt:lpstr>Jiu-Jitsu Buddy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Jiu-Jitsu Buddy </dc:title>
  <dc:creator>Yair Barranca</dc:creator>
  <cp:lastModifiedBy>Yair Barranca</cp:lastModifiedBy>
  <cp:revision>1</cp:revision>
  <dcterms:created xsi:type="dcterms:W3CDTF">2022-04-29T19:40:43Z</dcterms:created>
  <dcterms:modified xsi:type="dcterms:W3CDTF">2022-04-29T20:23:40Z</dcterms:modified>
</cp:coreProperties>
</file>