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6" d="100"/>
          <a:sy n="56" d="100"/>
        </p:scale>
        <p:origin x="99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7286-891E-4007-8DFE-24C2BC02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E6F73-4937-41E8-8C15-3A99485AC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F664-2D98-4DAD-B75F-7FE40483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A6010-05D8-44EB-8567-1863D258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8C51-D15A-44E3-AE1E-35BD3D6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6B1F-D69A-48D8-8CB1-C450A1D0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998F3-FF7F-45EA-86E7-104AFC54C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21C5-E0B9-4004-BA19-2C83C60A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BCC9-6C04-4FCE-872E-6A0CC905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C699E-19ED-48AF-BC80-7CA044D0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19E7C-3075-40C7-9CE9-6B4EDE2B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E531E-27BF-4266-B931-BBFA0ED81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D136-71AE-479B-AB43-CAF00D6B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7BCA-6C46-4648-A1AF-74B771D1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7E23-8C1C-4DCF-9136-AD22FAE4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77FD-34BD-44B3-A26E-9671D075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3575-8DF2-4461-81AB-E45B80E7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827F-A241-4A99-89FD-9ECEF6BD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B698-7D7E-498E-95EB-5433B80B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FD06-B2ED-4F78-8019-3DC484B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5CAC-C0B7-4B5E-BBB7-0F62CEF3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F50D5-A6E7-4C45-A018-AAE995DA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27C5-2CB7-4021-B5F4-A7621F2C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5730-C409-4A67-91AA-89F60022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39D1-7F28-4583-AA75-0FCB35D2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E761-D3B8-4382-9FAE-6E1A26A6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D73C-7AFE-4B02-9AB8-7C308E60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11CA5-9493-4846-8000-1205893D7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FB6FC-6F87-4FB9-A4FF-17E6A009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0E99-6F2C-415C-AF87-54C01630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9EAE4-840B-44BA-B7C8-F9F1430D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CB78-912D-46D0-BED1-DBDF2B85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CB37-07B3-47A6-A496-D74F09D18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8FBB4-5A89-462B-BD70-CED2B565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C1528-4C8A-47A0-8720-5F8E58507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916D0-0CF6-4A9F-B3CE-C736E0200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72518-3473-426F-968B-81D36B7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0E961-964D-4A6B-B7BA-DB0ED910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83F4B-D5BB-4899-AFE0-F148A05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C242-A118-499E-927E-931AED2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B1B30-DF69-451B-9CA7-FEDA68B8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56E44-A411-4477-B8CB-89E3AB88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B138D-F5F0-4F3A-A03E-A330CDB7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6211-E386-4B63-A06A-A94CC076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C88A4-CD77-4B08-B57D-7617EFF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50033-D2A2-4F3E-85E3-2F2B21FE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FDAF-FEC8-4C03-9421-1A003A7A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745B-1F2B-4A38-8BC2-5003E965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50C9D-0338-4628-9298-53714E3F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437F7-3E1B-4692-A922-BE342E0E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7DEDD-0EB0-4011-B58E-2E45C557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1F1F0-5FDD-4FBF-9C8D-E26EE692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3B82-D748-464A-B5E3-64165D72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5BFA2-3165-4D39-845B-A04607B8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005D-0A5B-4C35-AEDE-BAEAFB40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9D6AA-A52A-4194-AE8C-26406E42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3ED5-D7F3-4CA2-A937-D27C1177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8067-D52D-46A5-92B6-24FC72B1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1113E-AD97-4846-BA18-59100151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73025-974D-44D1-BD4B-75E2B086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CE78-BBA2-4C6C-A25C-088E29E51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34D0-60C3-4EDD-8EB2-B05A2480CFF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02BB-BA09-4B38-A690-2EB445D5D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1BC7-F7FB-4673-A2FA-3BD7AF07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37CB-60C4-449A-B605-B1F3CF60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09FEE2-FCB6-40D4-A55C-3022B86631EA}"/>
              </a:ext>
            </a:extLst>
          </p:cNvPr>
          <p:cNvSpPr txBox="1"/>
          <p:nvPr/>
        </p:nvSpPr>
        <p:spPr>
          <a:xfrm>
            <a:off x="5532120" y="103435"/>
            <a:ext cx="6492240" cy="261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JobBot</a:t>
            </a: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By: Maia Haile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Credit: </a:t>
            </a:r>
            <a:r>
              <a:rPr lang="en-US" sz="1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Ermir</a:t>
            </a:r>
            <a: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Beqiraj</a:t>
            </a:r>
            <a:endParaRPr lang="en-US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Scraping Tool for Indeed, Monster, and </a:t>
            </a:r>
            <a:r>
              <a:rPr lang="en-US" sz="1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Linkedin</a:t>
            </a:r>
            <a:r>
              <a:rPr lang="en-US" sz="1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job portals using Python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This tool is utilized by job seekers to compile lists of current available job openings on Indeed, Monster, and LinkedIn.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22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4C2FFE-808F-41AE-B8CE-6A79BE3EF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2" b="3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E4D1CE-5372-4DC1-8DF4-9C366548E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0" b="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270CAC1-39D1-43FF-84D3-F2F8320B2A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9" r="33021" b="3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91D921-CB3D-4775-A63D-C9F413887528}"/>
              </a:ext>
            </a:extLst>
          </p:cNvPr>
          <p:cNvSpPr txBox="1"/>
          <p:nvPr/>
        </p:nvSpPr>
        <p:spPr>
          <a:xfrm>
            <a:off x="6869430" y="2661260"/>
            <a:ext cx="4739122" cy="3779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View code at: https://github.com/ksu-is/JobBot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Packages required: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  BeautifulSoup4: a python library for navigating and querying structured documents such as HTML and XML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 err="1"/>
              <a:t>lxml</a:t>
            </a:r>
            <a:r>
              <a:rPr lang="en-US" b="1" i="1" dirty="0"/>
              <a:t> : powerful and fast library for parsing XML and HTML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requests: for downloading web content.</a:t>
            </a:r>
          </a:p>
        </p:txBody>
      </p:sp>
    </p:spTree>
    <p:extLst>
      <p:ext uri="{BB962C8B-B14F-4D97-AF65-F5344CB8AC3E}">
        <p14:creationId xmlns:p14="http://schemas.microsoft.com/office/powerpoint/2010/main" val="251910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Haile, Maia</dc:creator>
  <cp:lastModifiedBy>Haile, Maia</cp:lastModifiedBy>
  <cp:revision>2</cp:revision>
  <dcterms:created xsi:type="dcterms:W3CDTF">2020-12-05T03:18:25Z</dcterms:created>
  <dcterms:modified xsi:type="dcterms:W3CDTF">2020-12-05T03:30:05Z</dcterms:modified>
</cp:coreProperties>
</file>