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1507"/>
  </p:normalViewPr>
  <p:slideViewPr>
    <p:cSldViewPr snapToGrid="0" snapToObjects="1">
      <p:cViewPr varScale="1">
        <p:scale>
          <a:sx n="54" d="100"/>
          <a:sy n="54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7B00-F832-094F-9CC1-998CDD1A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4F396-E36A-5C49-908E-D3E8C3E1D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5A8A-611D-0549-8DC8-5E105D51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EA03-B1B8-7544-A830-0D294BCF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035C-792D-BC41-B0A8-E7DA5E80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6501-7599-284F-8914-32D987CB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23CC3-E76B-B041-A409-4E3DC849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8FFE-0B63-F644-83ED-623715C3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7CD6-C584-714A-8DD1-CC3305B3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ADFC-03C1-9048-9B55-08A6BF7B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2974A-F6EF-6C49-851E-2199EE4C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971C6-263B-AF43-9F2B-C67C849F6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F6ED-0064-924C-9B81-D81832EB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C8F5-B756-6F4F-909F-DA1CDE28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AFD1-3CA0-D24D-901E-4AEE096D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5188-3598-F340-9369-C927A0DE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A4BE-06C6-4F4A-8F6B-F451EE8D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A7C5-634B-074F-B99C-D08A72FC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8F64-13B1-824C-9E56-C7F3E0E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F991-D22E-2140-B92F-630FD166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4ED4-326B-2C4E-9778-E3276651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2BC4-5E6B-FC4E-A488-10F7DF4F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F805-D676-AD48-911C-FCAB3F82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B80E-AF6C-5C47-8A2E-F435A5D7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C527-D2E6-1445-9859-8D6AD91F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494A-AD61-FA40-8281-E1AB6CF1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36CA-2C74-4B46-974A-FD4DDAB11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0ACF-D3D3-4340-84EE-D5003BE5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B586-49A4-0444-8D16-1618AB14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7894-B8D3-1045-9A84-CA221F3C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5637-8FCA-B743-AA1E-D73A134E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ADA8-F444-AA4A-A69C-E481ACE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FCB9-21AD-FB4B-A0A3-B9366B6D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E30C-65DC-7642-A763-125FEB6A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59863-1311-8B48-BB64-0C60C7DC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91E91-7D87-6040-AD90-E75980DE8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E2BA7-DEF0-2D47-863D-DD9C2827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6B884-4034-6046-BB3E-7DEAB574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F2A62-24B0-034F-B715-86FCD4D6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3E1C-7400-6444-B798-1D684603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A541C-B28E-274B-B13C-0BF4EB64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B5198-71F7-1F4E-9B39-B5CB045D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E2F32-FFEA-5948-AD05-ACE1B70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933D9-58E6-9F4A-ABCA-EA59CE9A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B00BA-8999-D64E-90C3-40D32138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CEAE4-7BE2-1F42-9C7D-5A327881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3A59-666D-A543-9A61-B7EE6BBE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D5A8-D873-4C4B-B2DD-10AA22A7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9442A-9B8C-5440-A015-EB295C4A6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0381-1CAB-744C-8F8E-BE131741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4F8DF-462E-BB42-948C-31FF2E11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DAAD-D893-2642-8EDB-969C8D53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94CB-6B53-AC4A-B136-D997463D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188E-D444-AA4F-B292-AF4AAEC93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E872-EC3F-D54B-B467-3A5AECF5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1134-367A-4042-87F5-49BC0B58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344A-D5EB-4B47-AD2A-F495E870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CA8A-E840-7F49-BAE0-D2668C02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F0B6C-73D1-FA4D-A2B4-1EDC7BAB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62F5-740C-514A-BEEB-8298173B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DC5D-1B2B-6949-8253-3F3C3B2A5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F898-C2A7-6C4A-A8AE-39599CA25445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F759-657E-4A45-9AA0-AE32FB931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98AC-1378-724B-905A-90AAE3E0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3F94-476D-A642-B08D-1E45F700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8B58-54B8-114E-B9E3-3111F8E1D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8218"/>
            <a:ext cx="9144000" cy="12239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</a:rPr>
              <a:t>KSU Football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940A-A8CD-AB40-B8B8-AA8668794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66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</a:rPr>
              <a:t>Developer: Logan Hornback</a:t>
            </a:r>
          </a:p>
          <a:p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</a:rPr>
              <a:t>Original Developer:  Horace Buckle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763C0-4947-8549-AABC-E1EE0B823D89}"/>
              </a:ext>
            </a:extLst>
          </p:cNvPr>
          <p:cNvSpPr txBox="1"/>
          <p:nvPr/>
        </p:nvSpPr>
        <p:spPr>
          <a:xfrm>
            <a:off x="3262062" y="4115265"/>
            <a:ext cx="642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</a:rPr>
              <a:t>A way to stay updated on scores from our amazing KSU football team. </a:t>
            </a:r>
          </a:p>
        </p:txBody>
      </p:sp>
    </p:spTree>
    <p:extLst>
      <p:ext uri="{BB962C8B-B14F-4D97-AF65-F5344CB8AC3E}">
        <p14:creationId xmlns:p14="http://schemas.microsoft.com/office/powerpoint/2010/main" val="353902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KSU Football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 Football Scores</dc:title>
  <dc:creator>Logan Hornback</dc:creator>
  <cp:lastModifiedBy>Logan Hornback</cp:lastModifiedBy>
  <cp:revision>3</cp:revision>
  <dcterms:created xsi:type="dcterms:W3CDTF">2020-12-04T17:58:26Z</dcterms:created>
  <dcterms:modified xsi:type="dcterms:W3CDTF">2020-12-04T18:38:09Z</dcterms:modified>
</cp:coreProperties>
</file>