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3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su-is/Local-Data-Facial-Recognition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D44102-FF32-0197-CBBE-AA7A9FEDD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4" r="-2" b="8628"/>
          <a:stretch/>
        </p:blipFill>
        <p:spPr>
          <a:xfrm>
            <a:off x="8314" y="0"/>
            <a:ext cx="12191979" cy="685800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A806-6135-49AC-ECE2-B8FDB27D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544" y="420397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FaceVault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C567-5555-482C-4DD2-B25BFB225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704" y="1066740"/>
            <a:ext cx="3765330" cy="1728728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solidFill>
                  <a:srgbClr val="FFFFFF"/>
                </a:solidFill>
                <a:effectLst/>
                <a:latin typeface="Söhne"/>
              </a:rPr>
              <a:t>Introducing our powerful facial recognition software that builds a local database for unparalleled accuracy in identity verification. Say goodbye to the hassle of manual record-keeping and enjoy seamless authentication with just a glance.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4A19E-04B8-6E7E-98A4-06C174611E5C}"/>
              </a:ext>
            </a:extLst>
          </p:cNvPr>
          <p:cNvSpPr txBox="1"/>
          <p:nvPr/>
        </p:nvSpPr>
        <p:spPr>
          <a:xfrm>
            <a:off x="113394" y="6321421"/>
            <a:ext cx="21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Robert Darcy</a:t>
            </a:r>
          </a:p>
        </p:txBody>
      </p:sp>
      <p:pic>
        <p:nvPicPr>
          <p:cNvPr id="8" name="Picture 7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CD8F025C-E60B-A523-9CF7-EC045AB89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93" y="783679"/>
            <a:ext cx="3139219" cy="1789248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2BF8FFB-F4DA-0FAB-0F77-326FF8B31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52" y="3536677"/>
            <a:ext cx="4511134" cy="3321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B2F37E-A919-79D9-6A6A-5AC7E65C5532}"/>
              </a:ext>
            </a:extLst>
          </p:cNvPr>
          <p:cNvSpPr txBox="1"/>
          <p:nvPr/>
        </p:nvSpPr>
        <p:spPr>
          <a:xfrm>
            <a:off x="8093596" y="4828006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AC212-7199-707F-DDC1-CAE966F9A84D}"/>
              </a:ext>
            </a:extLst>
          </p:cNvPr>
          <p:cNvSpPr txBox="1"/>
          <p:nvPr/>
        </p:nvSpPr>
        <p:spPr>
          <a:xfrm>
            <a:off x="9350050" y="5897947"/>
            <a:ext cx="11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FaceVault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A7886B-BF22-F89B-CABE-921ECD508A7C}"/>
              </a:ext>
            </a:extLst>
          </p:cNvPr>
          <p:cNvSpPr txBox="1"/>
          <p:nvPr/>
        </p:nvSpPr>
        <p:spPr>
          <a:xfrm>
            <a:off x="8577078" y="4293648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0C91D-46C0-3C0F-5BE3-EAF5C4F4ABBD}"/>
              </a:ext>
            </a:extLst>
          </p:cNvPr>
          <p:cNvSpPr txBox="1"/>
          <p:nvPr/>
        </p:nvSpPr>
        <p:spPr>
          <a:xfrm>
            <a:off x="11223461" y="5952089"/>
            <a:ext cx="125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408783-8311-8A28-3FBC-4F16205C8F2F}"/>
              </a:ext>
            </a:extLst>
          </p:cNvPr>
          <p:cNvSpPr txBox="1"/>
          <p:nvPr/>
        </p:nvSpPr>
        <p:spPr>
          <a:xfrm>
            <a:off x="7758845" y="5984714"/>
            <a:ext cx="107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58EB6-82C8-7DC4-EFDC-B6C701950BD4}"/>
              </a:ext>
            </a:extLst>
          </p:cNvPr>
          <p:cNvSpPr txBox="1"/>
          <p:nvPr/>
        </p:nvSpPr>
        <p:spPr>
          <a:xfrm>
            <a:off x="10854529" y="3739650"/>
            <a:ext cx="14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Scrape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6EB71-E758-9852-E086-47E5075D27A7}"/>
              </a:ext>
            </a:extLst>
          </p:cNvPr>
          <p:cNvSpPr txBox="1"/>
          <p:nvPr/>
        </p:nvSpPr>
        <p:spPr>
          <a:xfrm>
            <a:off x="10605899" y="4844625"/>
            <a:ext cx="11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DCD1A831-EBA6-89A5-E4EB-E7E622348568}"/>
              </a:ext>
            </a:extLst>
          </p:cNvPr>
          <p:cNvSpPr/>
          <p:nvPr/>
        </p:nvSpPr>
        <p:spPr>
          <a:xfrm>
            <a:off x="9627717" y="2576106"/>
            <a:ext cx="463570" cy="15328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hlinkClick r:id="rId5"/>
            <a:extLst>
              <a:ext uri="{FF2B5EF4-FFF2-40B4-BE49-F238E27FC236}">
                <a16:creationId xmlns:a16="http://schemas.microsoft.com/office/drawing/2014/main" id="{98A4F90B-CC48-10CB-32A5-32263E461C2F}"/>
              </a:ext>
            </a:extLst>
          </p:cNvPr>
          <p:cNvSpPr txBox="1"/>
          <p:nvPr/>
        </p:nvSpPr>
        <p:spPr>
          <a:xfrm>
            <a:off x="334136" y="3069629"/>
            <a:ext cx="626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https://github.com/ksu-is/Local-Data-Facial-Recognition</a:t>
            </a:r>
          </a:p>
        </p:txBody>
      </p:sp>
    </p:spTree>
    <p:extLst>
      <p:ext uri="{BB962C8B-B14F-4D97-AF65-F5344CB8AC3E}">
        <p14:creationId xmlns:p14="http://schemas.microsoft.com/office/powerpoint/2010/main" val="46770227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Söhne</vt:lpstr>
      <vt:lpstr>Walbaum Display</vt:lpstr>
      <vt:lpstr>RegattaVTI</vt:lpstr>
      <vt:lpstr>FaceVault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FaceVault</dc:title>
  <dc:creator>Robert Darcy</dc:creator>
  <cp:lastModifiedBy>Robert Darcy</cp:lastModifiedBy>
  <cp:revision>3</cp:revision>
  <dcterms:created xsi:type="dcterms:W3CDTF">2023-04-30T15:27:12Z</dcterms:created>
  <dcterms:modified xsi:type="dcterms:W3CDTF">2023-04-30T16:31:06Z</dcterms:modified>
</cp:coreProperties>
</file>