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1" r:id="rId3"/>
    <p:sldId id="260" r:id="rId4"/>
    <p:sldId id="265" r:id="rId5"/>
    <p:sldId id="262" r:id="rId6"/>
    <p:sldId id="257" r:id="rId7"/>
    <p:sldId id="258" r:id="rId8"/>
    <p:sldId id="259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42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2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0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8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9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5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8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92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3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ksu-is/Local-Data-Facial-Recognition" TargetMode="Externa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sandberg/facenet" TargetMode="External"/><Relationship Id="rId2" Type="http://schemas.openxmlformats.org/officeDocument/2006/relationships/hyperlink" Target="https://github.com/Mjrovai/OpenCV-Face-Recogni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igitalocean.com/community/tutorials/how-to-detect-and-extract-faces-from-an-image-with-opencv-and-python" TargetMode="External"/><Relationship Id="rId5" Type="http://schemas.openxmlformats.org/officeDocument/2006/relationships/hyperlink" Target="https://www.geeksforgeeks.org/detect-the-rgb-color-from-a-webcam-using-python-opencv/" TargetMode="External"/><Relationship Id="rId4" Type="http://schemas.openxmlformats.org/officeDocument/2006/relationships/hyperlink" Target="https://realpython.com/face-detection-in-python-using-a-webca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4D44102-FF32-0197-CBBE-AA7A9FEDD6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14" r="-2" b="8628"/>
          <a:stretch/>
        </p:blipFill>
        <p:spPr>
          <a:xfrm>
            <a:off x="8314" y="0"/>
            <a:ext cx="12191979" cy="6858004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FA806-6135-49AC-ECE2-B8FDB27D2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544" y="420397"/>
            <a:ext cx="4953000" cy="2247899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FaceVault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DC567-5555-482C-4DD2-B25BFB225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5704" y="1066740"/>
            <a:ext cx="3765330" cy="1728728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0" i="0" dirty="0">
                <a:solidFill>
                  <a:srgbClr val="FFFFFF"/>
                </a:solidFill>
                <a:effectLst/>
                <a:latin typeface="Söhne"/>
              </a:rPr>
              <a:t>Introducing our powerful facial recognition software that builds a local database for unparalleled accuracy in identity verification. Say goodbye to the hassle of manual record-keeping and enjoy seamless authentication with just a glance.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94A19E-04B8-6E7E-98A4-06C174611E5C}"/>
              </a:ext>
            </a:extLst>
          </p:cNvPr>
          <p:cNvSpPr txBox="1"/>
          <p:nvPr/>
        </p:nvSpPr>
        <p:spPr>
          <a:xfrm>
            <a:off x="113394" y="6321421"/>
            <a:ext cx="2154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Robert Darcy</a:t>
            </a:r>
          </a:p>
        </p:txBody>
      </p:sp>
      <p:pic>
        <p:nvPicPr>
          <p:cNvPr id="8" name="Picture 7" descr="A picture containing person, outdoor&#10;&#10;Description automatically generated">
            <a:extLst>
              <a:ext uri="{FF2B5EF4-FFF2-40B4-BE49-F238E27FC236}">
                <a16:creationId xmlns:a16="http://schemas.microsoft.com/office/drawing/2014/main" id="{CD8F025C-E60B-A523-9CF7-EC045AB89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893" y="783679"/>
            <a:ext cx="3139219" cy="1789248"/>
          </a:xfrm>
          <a:prstGeom prst="rect">
            <a:avLst/>
          </a:prstGeom>
        </p:spPr>
      </p:pic>
      <p:pic>
        <p:nvPicPr>
          <p:cNvPr id="11" name="Picture 10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62BF8FFB-F4DA-0FAB-0F77-326FF8B317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552" y="3536677"/>
            <a:ext cx="4511134" cy="33213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7B2F37E-A919-79D9-6A6A-5AC7E65C5532}"/>
              </a:ext>
            </a:extLst>
          </p:cNvPr>
          <p:cNvSpPr txBox="1"/>
          <p:nvPr/>
        </p:nvSpPr>
        <p:spPr>
          <a:xfrm>
            <a:off x="8093596" y="4828006"/>
            <a:ext cx="107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Camera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EAC212-7199-707F-DDC1-CAE966F9A84D}"/>
              </a:ext>
            </a:extLst>
          </p:cNvPr>
          <p:cNvSpPr txBox="1"/>
          <p:nvPr/>
        </p:nvSpPr>
        <p:spPr>
          <a:xfrm>
            <a:off x="9350050" y="5897947"/>
            <a:ext cx="115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FaceVault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A7886B-BF22-F89B-CABE-921ECD508A7C}"/>
              </a:ext>
            </a:extLst>
          </p:cNvPr>
          <p:cNvSpPr txBox="1"/>
          <p:nvPr/>
        </p:nvSpPr>
        <p:spPr>
          <a:xfrm>
            <a:off x="8577078" y="4293648"/>
            <a:ext cx="107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C0C91D-46C0-3C0F-5BE3-EAF5C4F4ABBD}"/>
              </a:ext>
            </a:extLst>
          </p:cNvPr>
          <p:cNvSpPr txBox="1"/>
          <p:nvPr/>
        </p:nvSpPr>
        <p:spPr>
          <a:xfrm>
            <a:off x="11223461" y="5952089"/>
            <a:ext cx="125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408783-8311-8A28-3FBC-4F16205C8F2F}"/>
              </a:ext>
            </a:extLst>
          </p:cNvPr>
          <p:cNvSpPr txBox="1"/>
          <p:nvPr/>
        </p:nvSpPr>
        <p:spPr>
          <a:xfrm>
            <a:off x="7758845" y="5984714"/>
            <a:ext cx="107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OpenCV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758EB6-82C8-7DC4-EFDC-B6C701950BD4}"/>
              </a:ext>
            </a:extLst>
          </p:cNvPr>
          <p:cNvSpPr txBox="1"/>
          <p:nvPr/>
        </p:nvSpPr>
        <p:spPr>
          <a:xfrm>
            <a:off x="10854529" y="3739650"/>
            <a:ext cx="141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 Scrape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96EB71-E758-9852-E086-47E5075D27A7}"/>
              </a:ext>
            </a:extLst>
          </p:cNvPr>
          <p:cNvSpPr txBox="1"/>
          <p:nvPr/>
        </p:nvSpPr>
        <p:spPr>
          <a:xfrm>
            <a:off x="10605899" y="4844625"/>
            <a:ext cx="115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Matching</a:t>
            </a:r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DCD1A831-EBA6-89A5-E4EB-E7E622348568}"/>
              </a:ext>
            </a:extLst>
          </p:cNvPr>
          <p:cNvSpPr/>
          <p:nvPr/>
        </p:nvSpPr>
        <p:spPr>
          <a:xfrm>
            <a:off x="9627717" y="2576106"/>
            <a:ext cx="463570" cy="15328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hlinkClick r:id="rId5"/>
            <a:extLst>
              <a:ext uri="{FF2B5EF4-FFF2-40B4-BE49-F238E27FC236}">
                <a16:creationId xmlns:a16="http://schemas.microsoft.com/office/drawing/2014/main" id="{98A4F90B-CC48-10CB-32A5-32263E461C2F}"/>
              </a:ext>
            </a:extLst>
          </p:cNvPr>
          <p:cNvSpPr txBox="1"/>
          <p:nvPr/>
        </p:nvSpPr>
        <p:spPr>
          <a:xfrm>
            <a:off x="334136" y="3069629"/>
            <a:ext cx="6265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https://github.com/ksu-is/Local-Data-Facial-Recognition</a:t>
            </a:r>
          </a:p>
        </p:txBody>
      </p:sp>
    </p:spTree>
    <p:extLst>
      <p:ext uri="{BB962C8B-B14F-4D97-AF65-F5344CB8AC3E}">
        <p14:creationId xmlns:p14="http://schemas.microsoft.com/office/powerpoint/2010/main" val="46770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9D69-9933-D5B6-EB98-9ED521D1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I do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6B346-1016-1C9F-0ED6-84017FA99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Seek Help</a:t>
            </a:r>
          </a:p>
          <a:p>
            <a:r>
              <a:rPr lang="en-US" dirty="0"/>
              <a:t>Find a better combination of packages that don’t cause issues with each other.</a:t>
            </a:r>
          </a:p>
        </p:txBody>
      </p:sp>
    </p:spTree>
    <p:extLst>
      <p:ext uri="{BB962C8B-B14F-4D97-AF65-F5344CB8AC3E}">
        <p14:creationId xmlns:p14="http://schemas.microsoft.com/office/powerpoint/2010/main" val="80172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AFD9-9B28-0A55-1F67-BB3FE060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was the Idea?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CD3A2-CCB9-5142-4D1C-9D12CBEA4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</a:t>
            </a:r>
          </a:p>
          <a:p>
            <a:r>
              <a:rPr lang="en-US" dirty="0"/>
              <a:t>Save </a:t>
            </a:r>
          </a:p>
          <a:p>
            <a:r>
              <a:rPr lang="en-US" dirty="0"/>
              <a:t>Store Data</a:t>
            </a:r>
          </a:p>
          <a:p>
            <a:r>
              <a:rPr lang="en-US" dirty="0"/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224060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A2E6-AFA3-37B8-93AE-CD9DFDE1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2AAB-7DC6-B3DE-8813-1A7348D89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https://github.com/Mjrovai/OpenCV-Face-Recognition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https://github.com/davidsandberg/facenet</a:t>
            </a:r>
            <a:endParaRPr lang="en-US" dirty="0"/>
          </a:p>
          <a:p>
            <a:r>
              <a:rPr lang="en-US" dirty="0"/>
              <a:t>Websites</a:t>
            </a:r>
          </a:p>
          <a:p>
            <a:pPr lvl="1"/>
            <a:r>
              <a:rPr lang="en-US" dirty="0">
                <a:hlinkClick r:id="rId4"/>
              </a:rPr>
              <a:t>https://realpython.com/face-detection-in-python-using-a-webcam/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https://www.geeksforgeeks.org/detect-the-rgb-color-from-a-webcam-using-python-opencv/#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https://www.digitalocean.com/community/tutorials/how-to-detect-and-extract-faces-from-an-image-with-opencv-and-python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8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7F84B-9E58-64CB-D9F0-6C679D2C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surprised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727AB-41C9-3E40-AE89-C5F497F46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Difficulty.</a:t>
            </a:r>
          </a:p>
          <a:p>
            <a:r>
              <a:rPr lang="en-US" dirty="0"/>
              <a:t>How many algorithms there are.</a:t>
            </a:r>
          </a:p>
          <a:p>
            <a:r>
              <a:rPr lang="en-US" dirty="0"/>
              <a:t>Scope changed many times.</a:t>
            </a:r>
          </a:p>
          <a:p>
            <a:r>
              <a:rPr lang="en-US" dirty="0"/>
              <a:t>Self expectation.</a:t>
            </a:r>
          </a:p>
          <a:p>
            <a:r>
              <a:rPr lang="en-US" dirty="0"/>
              <a:t>Excitement.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8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A4A8-7932-9882-A799-4B0A7D77B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Roadblocks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E734B-ED4E-6989-F3A2-386036690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Broken Code.</a:t>
            </a:r>
          </a:p>
          <a:p>
            <a:r>
              <a:rPr lang="en-US" dirty="0"/>
              <a:t>Packages failing to function.</a:t>
            </a:r>
          </a:p>
          <a:p>
            <a:r>
              <a:rPr lang="en-US" dirty="0"/>
              <a:t>Memory Leaks.</a:t>
            </a:r>
          </a:p>
          <a:p>
            <a:r>
              <a:rPr lang="en-US" dirty="0"/>
              <a:t>Poor optimization.</a:t>
            </a:r>
          </a:p>
          <a:p>
            <a:r>
              <a:rPr lang="en-US" dirty="0" err="1"/>
              <a:t>Haar</a:t>
            </a:r>
            <a:r>
              <a:rPr lang="en-US" dirty="0"/>
              <a:t> Cascade needs to much training.</a:t>
            </a:r>
          </a:p>
        </p:txBody>
      </p:sp>
    </p:spTree>
    <p:extLst>
      <p:ext uri="{BB962C8B-B14F-4D97-AF65-F5344CB8AC3E}">
        <p14:creationId xmlns:p14="http://schemas.microsoft.com/office/powerpoint/2010/main" val="381913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0195-85E0-3179-5F9A-ECFBF600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Tkinter</a:t>
            </a:r>
            <a:r>
              <a:rPr lang="en-US" dirty="0"/>
              <a:t> Face Registry 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290F163-0ABC-9E5F-35F9-3EA503E27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413" y="1962651"/>
            <a:ext cx="8073171" cy="413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9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6C4A-5215-5910-9710-F51DB5887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CBD3-9009-3C0F-6CE8-E7D1D9361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where it would store the picture data for some deep learning.</a:t>
            </a:r>
          </a:p>
          <a:p>
            <a:r>
              <a:rPr lang="en-US" dirty="0"/>
              <a:t>It would get used to organize multiple different pictures.</a:t>
            </a:r>
          </a:p>
          <a:p>
            <a:r>
              <a:rPr lang="en-US" dirty="0"/>
              <a:t>Picture size, Location in frame, </a:t>
            </a:r>
            <a:r>
              <a:rPr lang="en-US" dirty="0" err="1"/>
              <a:t>ect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41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618F-908A-C15A-734F-C1285EB7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Scrape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1E817-AB44-A11B-F9BF-E985FE2D1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first was trying to get this to automatically save my pictures a .jpg and then allow me to name them.</a:t>
            </a:r>
          </a:p>
          <a:p>
            <a:r>
              <a:rPr lang="en-US" dirty="0"/>
              <a:t>The code dos not really function this way as well as it being a very resource demanding and hard to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6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E1C8-A61C-0091-E68E-EDEBBB99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Freeze (.exe)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71609-F59C-BD48-68AE-FF6DA17C8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was able to freeze some simple code but could never get it to execute properly.</a:t>
            </a:r>
          </a:p>
          <a:p>
            <a:r>
              <a:rPr lang="en-US" dirty="0" err="1"/>
              <a:t>Pyinstaller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06026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289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Söhne</vt:lpstr>
      <vt:lpstr>Walbaum Display</vt:lpstr>
      <vt:lpstr>RegattaVTI</vt:lpstr>
      <vt:lpstr>FaceVault</vt:lpstr>
      <vt:lpstr>What was the Idea?</vt:lpstr>
      <vt:lpstr>Sources</vt:lpstr>
      <vt:lpstr>What surprised you?</vt:lpstr>
      <vt:lpstr>Roadblocks</vt:lpstr>
      <vt:lpstr>Tkinter Face Registry </vt:lpstr>
      <vt:lpstr>Data</vt:lpstr>
      <vt:lpstr>Face Scrape</vt:lpstr>
      <vt:lpstr>Freeze (.exe)</vt:lpstr>
      <vt:lpstr>What would I do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FaceVault</dc:title>
  <dc:creator>Robert Darcy</dc:creator>
  <cp:lastModifiedBy>Robert Darcy</cp:lastModifiedBy>
  <cp:revision>12</cp:revision>
  <dcterms:created xsi:type="dcterms:W3CDTF">2023-04-30T15:27:12Z</dcterms:created>
  <dcterms:modified xsi:type="dcterms:W3CDTF">2023-05-07T15:36:51Z</dcterms:modified>
</cp:coreProperties>
</file>