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29B6D-70A9-46BF-01BA-2925B632A5F5}" v="200" dt="2024-07-22T03:29:09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 up of a car&#10;&#10;Description automatically generated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>
          <a:xfrm>
            <a:off x="622300" y="1701634"/>
            <a:ext cx="7620000" cy="47811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3146" y="289807"/>
            <a:ext cx="3783048" cy="2387600"/>
          </a:xfrm>
        </p:spPr>
        <p:txBody>
          <a:bodyPr/>
          <a:lstStyle/>
          <a:p>
            <a:r>
              <a:rPr lang="en-US" dirty="0"/>
              <a:t>Vehicle Inventory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5951" y="5894994"/>
            <a:ext cx="1708784" cy="1156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Julicia Brown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785E6A-9DFA-8C0D-6127-63647B391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86" t="47497" r="431" b="1437"/>
          <a:stretch/>
        </p:blipFill>
        <p:spPr>
          <a:xfrm>
            <a:off x="377909" y="652451"/>
            <a:ext cx="4057256" cy="3695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44E51-55E1-1F3F-C6BB-238B7C8D7287}"/>
              </a:ext>
            </a:extLst>
          </p:cNvPr>
          <p:cNvSpPr txBox="1"/>
          <p:nvPr/>
        </p:nvSpPr>
        <p:spPr>
          <a:xfrm>
            <a:off x="8937356" y="2763864"/>
            <a:ext cx="276386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Our Simple Vehicle Tracker is built to maintain a continuous list of vehicle data that you can add to and remove from as needed. Making inventory tracking simple and fast!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" id="{21D4C133-B138-437B-BFF1-67D24AB9BE6A}" vid="{6567EB89-0C65-46DF-A501-1761A25C7F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7C25F-C953-4A44-B54A-FC566F91027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0626E9D-6D2C-483A-BB3D-5DFEDA73BA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44C90E-53ED-40E8-9D13-49C365FEA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861</Words>
  <Application>Microsoft Office PowerPoint</Application>
  <PresentationFormat>Widescreen</PresentationFormat>
  <Paragraphs>265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Vehicle Inventory Tracker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45</cp:revision>
  <dcterms:created xsi:type="dcterms:W3CDTF">2024-07-22T03:25:11Z</dcterms:created>
  <dcterms:modified xsi:type="dcterms:W3CDTF">2024-07-22T03:29:46Z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