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1F861-647D-4C43-9C32-233E33F62A56}" v="4" dt="2025-07-21T23:48:44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6"/>
  </p:normalViewPr>
  <p:slideViewPr>
    <p:cSldViewPr snapToGrid="0">
      <p:cViewPr varScale="1">
        <p:scale>
          <a:sx n="88" d="100"/>
          <a:sy n="88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8ADC4A-AAC4-41CB-9BE8-376ED0A17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73C35-476D-7B4E-3ADE-79EFCE5D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8004" y="1480930"/>
            <a:ext cx="5607908" cy="108623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LotLogic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1DF7-7C47-20B1-CE90-B803292F6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4" y="2670630"/>
            <a:ext cx="5607906" cy="3220458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/>
              <a:t>Helping you find parking, save time, and reduce stress.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/>
              <a:t>Foundation for future integration with real-time data and mobile/web interfaces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/>
              <a:t>Ideal for students, event-goers, and delivery drivers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240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240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400"/>
              <a:t>Presented by Luis Flores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5273FD-3547-4F47-8B37-09F248D8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4721739" cy="5349671"/>
            <a:chOff x="752858" y="744469"/>
            <a:chExt cx="4721739" cy="534967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1EE547B-A169-464C-98F2-5C1FD7B47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9584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C5BED5E0-4F7B-42FA-9B35-7D0DCF554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0BAFCED-BF16-C473-119C-936C6AB8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55" b="38287"/>
          <a:stretch>
            <a:fillRect/>
          </a:stretch>
        </p:blipFill>
        <p:spPr>
          <a:xfrm>
            <a:off x="1155560" y="1129352"/>
            <a:ext cx="3914583" cy="2295144"/>
          </a:xfrm>
          <a:prstGeom prst="rect">
            <a:avLst/>
          </a:prstGeom>
        </p:spPr>
      </p:pic>
      <p:pic>
        <p:nvPicPr>
          <p:cNvPr id="7" name="Picture 6" descr="A large group of cars in a parking lot&#10;&#10;AI-generated content may be incorrect.">
            <a:extLst>
              <a:ext uri="{FF2B5EF4-FFF2-40B4-BE49-F238E27FC236}">
                <a16:creationId xmlns:a16="http://schemas.microsoft.com/office/drawing/2014/main" id="{D5C58A5D-D727-ED1D-A331-B7B94DF9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11895"/>
          <a:stretch>
            <a:fillRect/>
          </a:stretch>
        </p:blipFill>
        <p:spPr>
          <a:xfrm>
            <a:off x="1155560" y="3424496"/>
            <a:ext cx="3914583" cy="22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76"/>
      </p:ext>
    </p:extLst>
  </p:cSld>
  <p:clrMapOvr>
    <a:masterClrMapping/>
  </p:clrMapOvr>
  <p:transition spd="slow">
    <p:strips/>
  </p:transition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43</TotalTime>
  <Words>38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Franklin Gothic Book</vt:lpstr>
      <vt:lpstr>Crop</vt:lpstr>
      <vt:lpstr>LotLogic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Flores</dc:creator>
  <cp:lastModifiedBy>Luis Flores</cp:lastModifiedBy>
  <cp:revision>1</cp:revision>
  <dcterms:created xsi:type="dcterms:W3CDTF">2025-07-21T23:06:36Z</dcterms:created>
  <dcterms:modified xsi:type="dcterms:W3CDTF">2025-07-21T23:50:31Z</dcterms:modified>
</cp:coreProperties>
</file>