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ECF0-F6EF-D5C5-4499-09439EAAB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C355C-0E74-BC36-6EA2-65AD569D8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F8FC-70B1-8D29-81AB-D9EC4B50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7A72-A831-4DFE-821C-FE560610339F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34416-2739-0973-EB33-DA21B0ED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E6271-4C88-BF19-F0A2-A8272A61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FD3C-EFC0-4562-ABEE-1856CDF2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4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66B6-984A-E6A8-72B8-B40C541D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0B11F-36EB-392F-C996-1573E20A1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5CD2-30A1-A53F-8BF2-64A1D21E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7A72-A831-4DFE-821C-FE560610339F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92A44-C77A-3714-C35B-4839FD57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0DBAA-69C5-F678-E2C3-500E2673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FD3C-EFC0-4562-ABEE-1856CDF2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8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D3247-63DE-811D-3F42-7E6A78BAA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701DF-D9A6-4CAF-EC75-01B014351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D276B-18C2-7E57-9293-BD36A340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7A72-A831-4DFE-821C-FE560610339F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E41BF-D395-E5BF-9017-8CE37294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3FAF9-337B-0148-C7CB-4642218F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FD3C-EFC0-4562-ABEE-1856CDF2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0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B1A8-3119-FE66-CE6E-6BE35980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46816-181A-27C2-EBC4-83808ACF0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71FFA-0001-9409-CB2D-F702D0E9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7A72-A831-4DFE-821C-FE560610339F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A3DFC-FBC6-DEFD-594C-B0C3E92E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FEB0C-52D1-E1EA-0D25-E238BBBB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FD3C-EFC0-4562-ABEE-1856CDF2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6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AA84-3FFE-5255-4B24-FE02CEFD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363AB-6AB1-7746-30F2-AEDB076CE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BDA9-B435-9818-1B0A-D631D652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7A72-A831-4DFE-821C-FE560610339F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E1D26-8092-0D2F-CE86-32013FE8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636DF-D495-26E8-09A8-9305237F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FD3C-EFC0-4562-ABEE-1856CDF2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9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5F061-7FD9-F7F8-BB09-10529303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2007C-50C3-7BAF-F038-1AD3ACD1B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EC4A0-CC86-BABF-D3A2-D24618AC8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27A85-165F-C4E4-1D8B-68DB2D0D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7A72-A831-4DFE-821C-FE560610339F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56649-2736-3C60-5877-08912B36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163F5-5364-80FE-8A52-516453AC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FD3C-EFC0-4562-ABEE-1856CDF2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572C-25C9-2BDC-5E39-ABDEF739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787A3-CF81-E1DA-9BBB-69E1BABBF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A351E-A04B-0F78-6573-38A4132FD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CC3E5-36E3-C022-E67F-98AE4D8E3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BD8B5-FBC5-8E2A-72EC-027993AAA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595A74-3539-A9E1-3F16-52298AB6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7A72-A831-4DFE-821C-FE560610339F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96416-FB44-BFE8-7489-7F25F380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D374F-19BA-FE81-5D56-C9F3AA2D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FD3C-EFC0-4562-ABEE-1856CDF2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2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4D16-0542-3A23-93DE-08458099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DACD5-9FB1-0678-C2EA-57AA9881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7A72-A831-4DFE-821C-FE560610339F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811DC-E1CC-5689-2C12-53F83CA9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71202-0751-476C-69F6-E685EAEA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FD3C-EFC0-4562-ABEE-1856CDF2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0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E91A1-BBDA-D6B3-B4CE-78420C5F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7A72-A831-4DFE-821C-FE560610339F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4AB8E-1DC4-E334-025A-4D493EDF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E5B90-549D-174B-D8D4-613DC5D3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FD3C-EFC0-4562-ABEE-1856CDF2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7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BBE5-300C-2233-587D-6240F0C8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9A443-71B8-019F-B683-2FBFD7D28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482FB-2DFD-12F8-1402-374E6EC54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C6E11-F539-5BC6-026B-90D26B65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7A72-A831-4DFE-821C-FE560610339F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AEC6E-81D2-DCCE-3089-29E10523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987A1-5668-72B7-2617-E72593DC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FD3C-EFC0-4562-ABEE-1856CDF2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4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2C30-ED14-C9BD-964E-D1D67831F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F00F0-4129-BE2A-7805-40DC9F085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76E99-4EAC-741E-91A9-2DDEC35AE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7A650-F051-7638-F3BB-45910315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7A72-A831-4DFE-821C-FE560610339F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C03FF-6A91-4001-FA9B-CF6522AD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1863E-293B-D600-ABDE-17E35960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FD3C-EFC0-4562-ABEE-1856CDF2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0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CD6E0-EB9A-F009-70C7-15F628CD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977F6-D25D-C4A5-6046-4882C0A8B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D68C0-C2F0-32D9-5D2A-3F5181E08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E17A72-A831-4DFE-821C-FE560610339F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FA911-C5AA-BCC9-FD23-161CD9266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68021-08EA-3E07-FDD3-62FA35BCD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F4FD3C-EFC0-4562-ABEE-1856CDF2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3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80B6-5FA3-69BA-1671-9A18F5616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F215F-BFA2-AB6C-D9ED-5CA3C5EAD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7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6" name="Rectangle 1055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E765D94-ABFA-9C1C-D4EA-B61B538D9A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094" b="1"/>
          <a:stretch/>
        </p:blipFill>
        <p:spPr>
          <a:xfrm>
            <a:off x="-4" y="-4"/>
            <a:ext cx="7534640" cy="6857984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B2D68B-C7F4-0289-36AB-83AFFBFC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650" y="3962400"/>
            <a:ext cx="5505814" cy="16904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Lottery Number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91E7B-AF20-3C51-B48B-4F19A429A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650" y="5709565"/>
            <a:ext cx="5395975" cy="6467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Dream Big, Play Smart: Generate Your Winning Numbers Now!</a:t>
            </a:r>
          </a:p>
        </p:txBody>
      </p:sp>
      <p:pic>
        <p:nvPicPr>
          <p:cNvPr id="1026" name="Picture 2" descr="Georgia Lottery transfers over $1.1B to ...">
            <a:extLst>
              <a:ext uri="{FF2B5EF4-FFF2-40B4-BE49-F238E27FC236}">
                <a16:creationId xmlns:a16="http://schemas.microsoft.com/office/drawing/2014/main" id="{40B3D337-759C-D83F-9CA7-D0463C81A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1" r="17290" b="1"/>
          <a:stretch/>
        </p:blipFill>
        <p:spPr bwMode="auto">
          <a:xfrm>
            <a:off x="7653541" y="6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35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Lottery Number 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Zaria Curry</dc:creator>
  <cp:lastModifiedBy>Zaria Curry</cp:lastModifiedBy>
  <cp:revision>1</cp:revision>
  <dcterms:created xsi:type="dcterms:W3CDTF">2024-07-22T20:57:57Z</dcterms:created>
  <dcterms:modified xsi:type="dcterms:W3CDTF">2024-07-22T21:09:08Z</dcterms:modified>
</cp:coreProperties>
</file>