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7F41-7043-EF2D-040D-BA503DF93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D3D6E-440D-81D9-AEF0-B34BE199B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B49AD-7BCC-BCF9-7E10-34EF0AA1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40E-581B-4BAA-A22C-16165333A41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BCB7-835F-B41C-2894-846FC00A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49F7B-AB1F-31FA-7F68-09AA2635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8D1B-E6EB-424D-B31B-B2590274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2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F015-7840-BB7E-5591-B6005E7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B3A49-C72C-62BE-87F7-4A9E1B12F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9A89-C8CA-5B7D-CBCB-F832E79C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40E-581B-4BAA-A22C-16165333A41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1D9F-6F4D-BCA5-1A18-8121AB7D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C499-05E1-5F70-5DA4-7805A524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8D1B-E6EB-424D-B31B-B2590274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1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BF2A9-2116-A5D3-2C46-452566F29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CE169-7A49-36E2-86A4-7D9FB44A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78F2-04A0-63AD-D21E-D2CF9395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40E-581B-4BAA-A22C-16165333A41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8235-A912-4CBE-30E4-F818387F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C1B3-CAE6-91C0-B55B-919F3660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8D1B-E6EB-424D-B31B-B2590274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9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C343C-A709-3991-B6D5-B5C6CCCA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DDDE-7962-CC5E-FF4F-1502458D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7A31-856B-5608-C3AB-AAF1AA73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40E-581B-4BAA-A22C-16165333A41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22B6-68D2-635B-251C-487A578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4757-0D58-C280-E6F4-C763F3A4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8D1B-E6EB-424D-B31B-B2590274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9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0B4C-B06E-70FB-355B-5A1DC2D0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653E-F64E-DC90-83AC-70A2B5F4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1426-5A29-83AC-DD4F-CED01CE9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40E-581B-4BAA-A22C-16165333A41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9DF1-7421-6E1D-EE14-366B4ED4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E9EFF-9196-DFA1-C9E6-B0939637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8D1B-E6EB-424D-B31B-B2590274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53E65-99D7-D72C-48E0-1B83145E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4AA4D-9124-0C5D-3B0B-E266AFBDF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ABC91-0A96-105F-68FA-F10BC4F94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A7BA-F03B-84D6-5E8C-B2E9965A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40E-581B-4BAA-A22C-16165333A41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05B60-2D12-4661-062D-2B72F4A5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6424C-9311-946D-D272-4143146B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8D1B-E6EB-424D-B31B-B2590274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B6A6-40F8-373B-37FC-6049544B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A872E-7C75-3B4B-26D1-934B80EC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8FA7B-A08A-A26D-1351-EED98E9D7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2B115-D899-D07B-8371-7C1F8E8B3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12E85-5C7F-227B-5B8C-B436D4575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D6571-0526-6494-17E2-27CA2A77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40E-581B-4BAA-A22C-16165333A41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BA653-2ABC-60E4-9DA0-81BD6C2D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2D4A3-6FD9-0862-FD35-A804CD1C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8D1B-E6EB-424D-B31B-B2590274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4D23-9F79-F218-4F30-F173B855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BE80E-537C-762A-5340-F584D36A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40E-581B-4BAA-A22C-16165333A41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7AE88-04A9-4BB3-4A1F-A948026D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4F71A-3E9E-A2FE-3900-30C53352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8D1B-E6EB-424D-B31B-B2590274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5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EEBBE-6521-079E-031F-34A064A4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40E-581B-4BAA-A22C-16165333A41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5635F-A190-C9A0-0C75-FD63387B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13336-9E36-5F7D-7849-6EC99E97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8D1B-E6EB-424D-B31B-B2590274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0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7112-12CF-4F64-6A7F-54B095BC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2856A-464E-963C-3EE0-9C3406D2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50F4C-1590-B3B8-047E-39222250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EC37D-DDDA-6C98-0E46-AF733342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40E-581B-4BAA-A22C-16165333A41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DB9E8-0B6E-4B7F-4616-865C44A6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E0282-236E-662C-3B0B-DB2C591CC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8D1B-E6EB-424D-B31B-B2590274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5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04E8-410B-D2BB-DB44-F65BD613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4B1B6-7B61-CDE1-23B7-CEF954B76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B8824-43D6-79DA-EB80-F8D81F4C9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859E2-E23B-6D95-5CD7-3ED5DEC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840E-581B-4BAA-A22C-16165333A41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E89D4-3503-AA1C-2A5B-904286AA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65161-2A0B-0B55-47F0-2CDF7AB6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B8D1B-E6EB-424D-B31B-B2590274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8DA8E-C36E-34AC-5A49-6DC5A702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6C21C-982E-A8AA-AB8B-BFA002F7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6950-5DAC-DC6D-2AF0-504B0916C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6840E-581B-4BAA-A22C-16165333A41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69482-3CF0-4B5B-5C8E-5651BE3C4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1A29-5F70-7685-5FBF-557D96D02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B8D1B-E6EB-424D-B31B-B25902741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0072D-5623-0504-A2F3-1F316940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spc="-150" dirty="0">
                <a:solidFill>
                  <a:srgbClr val="FFFFFF"/>
                </a:solidFill>
                <a:latin typeface="OCRB" panose="020F0502020204030204" pitchFamily="49" charset="0"/>
                <a:ea typeface="Roboto" panose="02000000000000000000" pitchFamily="2" charset="0"/>
              </a:rPr>
              <a:t>MLB Prospect Predictor</a:t>
            </a:r>
            <a:br>
              <a:rPr lang="en-US" sz="4000" spc="-150" dirty="0">
                <a:solidFill>
                  <a:srgbClr val="FFFFFF"/>
                </a:solidFill>
                <a:latin typeface="OCRB" panose="020F0502020204030204" pitchFamily="49" charset="0"/>
                <a:ea typeface="Roboto" panose="02000000000000000000" pitchFamily="2" charset="0"/>
              </a:rPr>
            </a:br>
            <a:r>
              <a:rPr lang="en-US" sz="2000" spc="-150" dirty="0">
                <a:solidFill>
                  <a:srgbClr val="FFFFFF"/>
                </a:solidFill>
                <a:latin typeface="OCRB" panose="020F0502020204030204" pitchFamily="49" charset="0"/>
                <a:ea typeface="Roboto" panose="02000000000000000000" pitchFamily="2" charset="0"/>
              </a:rPr>
              <a:t>Created by Chase Bender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AB0C1-0B1F-FEE2-519A-E74B956387AE}"/>
              </a:ext>
            </a:extLst>
          </p:cNvPr>
          <p:cNvSpPr txBox="1"/>
          <p:nvPr/>
        </p:nvSpPr>
        <p:spPr>
          <a:xfrm>
            <a:off x="1050202" y="1901228"/>
            <a:ext cx="7065097" cy="3883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Futura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Futura"/>
                <a:ea typeface="Roboto" panose="02000000000000000000" pitchFamily="2" charset="0"/>
                <a:cs typeface="Helvetica" panose="020B0604020202020204" pitchFamily="34" charset="0"/>
              </a:rPr>
              <a:t>Baseballs Future, Powered by Stats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Futura"/>
                <a:ea typeface="Roboto" panose="02000000000000000000" pitchFamily="2" charset="0"/>
                <a:cs typeface="Helvetica" panose="020B0604020202020204" pitchFamily="34" charset="0"/>
              </a:rPr>
              <a:t>Takes stats of players and uses formulas to predict that players future success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Futura"/>
                <a:ea typeface="Roboto" panose="02000000000000000000" pitchFamily="2" charset="0"/>
                <a:cs typeface="Helvetica" panose="020B0604020202020204" pitchFamily="34" charset="0"/>
              </a:rPr>
              <a:t>Uses the 20-80 scale and both common and </a:t>
            </a:r>
            <a:r>
              <a:rPr lang="en-US">
                <a:latin typeface="Futura"/>
                <a:ea typeface="Roboto" panose="02000000000000000000" pitchFamily="2" charset="0"/>
                <a:cs typeface="Helvetica" panose="020B0604020202020204" pitchFamily="34" charset="0"/>
              </a:rPr>
              <a:t>advanced stats / metrics</a:t>
            </a:r>
            <a:endParaRPr lang="en-US" dirty="0">
              <a:latin typeface="Futura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Futura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pic>
        <p:nvPicPr>
          <p:cNvPr id="1026" name="Picture 2" descr="Dakota Jordan 2024 Draft Grades">
            <a:extLst>
              <a:ext uri="{FF2B5EF4-FFF2-40B4-BE49-F238E27FC236}">
                <a16:creationId xmlns:a16="http://schemas.microsoft.com/office/drawing/2014/main" id="{F534FD05-7A7D-0D71-3DB1-DB1DC94DE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99" y="4047023"/>
            <a:ext cx="4109602" cy="231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99A338-9146-1412-0A0B-34B520DE3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500" y="6358674"/>
            <a:ext cx="72580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8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Futura</vt:lpstr>
      <vt:lpstr>OCRB</vt:lpstr>
      <vt:lpstr>Office Theme</vt:lpstr>
      <vt:lpstr>MLB Prospect Predictor Created by Chase Bender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Chase Bender</dc:creator>
  <cp:lastModifiedBy>Chase Bender</cp:lastModifiedBy>
  <cp:revision>15</cp:revision>
  <dcterms:created xsi:type="dcterms:W3CDTF">2025-04-22T02:38:15Z</dcterms:created>
  <dcterms:modified xsi:type="dcterms:W3CDTF">2025-04-22T03:48:57Z</dcterms:modified>
</cp:coreProperties>
</file>