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7DCA8-930C-4F53-B743-254D08DF1FCF}" v="4" dt="2022-04-27T02:00:27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kunda Rajput" userId="16fba1e311b9b64d" providerId="LiveId" clId="{7D37DCA8-930C-4F53-B743-254D08DF1FCF}"/>
    <pc:docChg chg="custSel modSld">
      <pc:chgData name="Mukunda Rajput" userId="16fba1e311b9b64d" providerId="LiveId" clId="{7D37DCA8-930C-4F53-B743-254D08DF1FCF}" dt="2022-04-27T02:03:51.190" v="77" actId="123"/>
      <pc:docMkLst>
        <pc:docMk/>
      </pc:docMkLst>
      <pc:sldChg chg="addSp modSp mod">
        <pc:chgData name="Mukunda Rajput" userId="16fba1e311b9b64d" providerId="LiveId" clId="{7D37DCA8-930C-4F53-B743-254D08DF1FCF}" dt="2022-04-27T02:03:51.190" v="77" actId="123"/>
        <pc:sldMkLst>
          <pc:docMk/>
          <pc:sldMk cId="895915843" sldId="266"/>
        </pc:sldMkLst>
        <pc:spChg chg="mod">
          <ac:chgData name="Mukunda Rajput" userId="16fba1e311b9b64d" providerId="LiveId" clId="{7D37DCA8-930C-4F53-B743-254D08DF1FCF}" dt="2022-04-27T02:00:17.994" v="63" actId="20577"/>
          <ac:spMkLst>
            <pc:docMk/>
            <pc:sldMk cId="895915843" sldId="266"/>
            <ac:spMk id="3" creationId="{255E1F2F-E259-4EA8-9FFD-3A10AF541859}"/>
          </ac:spMkLst>
        </pc:spChg>
        <pc:spChg chg="add mod">
          <ac:chgData name="Mukunda Rajput" userId="16fba1e311b9b64d" providerId="LiveId" clId="{7D37DCA8-930C-4F53-B743-254D08DF1FCF}" dt="2022-04-27T01:59:41.200" v="57" actId="20577"/>
          <ac:spMkLst>
            <pc:docMk/>
            <pc:sldMk cId="895915843" sldId="266"/>
            <ac:spMk id="4" creationId="{A47C873F-6490-458D-B007-9E57235D01DF}"/>
          </ac:spMkLst>
        </pc:spChg>
        <pc:spChg chg="mod">
          <ac:chgData name="Mukunda Rajput" userId="16fba1e311b9b64d" providerId="LiveId" clId="{7D37DCA8-930C-4F53-B743-254D08DF1FCF}" dt="2022-04-27T02:03:51.190" v="77" actId="123"/>
          <ac:spMkLst>
            <pc:docMk/>
            <pc:sldMk cId="895915843" sldId="266"/>
            <ac:spMk id="5" creationId="{F05E8497-6395-4C13-AC63-2F0269032F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github.com/ksu-is/MR-Password-Genera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479" y="360360"/>
            <a:ext cx="6217021" cy="150556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Random Password Generator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3629" y="4381175"/>
            <a:ext cx="5818719" cy="1021250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Developer: Mukunda Rajput </a:t>
            </a:r>
          </a:p>
          <a:p>
            <a:pPr algn="ctr"/>
            <a:r>
              <a:rPr lang="en-US" sz="1600" dirty="0"/>
              <a:t>Original developer: ismail tasdelen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5629943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5E8497-6395-4C13-AC63-2F0269032F47}"/>
              </a:ext>
            </a:extLst>
          </p:cNvPr>
          <p:cNvSpPr txBox="1"/>
          <p:nvPr/>
        </p:nvSpPr>
        <p:spPr>
          <a:xfrm>
            <a:off x="6284988" y="2698577"/>
            <a:ext cx="542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Creating a password generator using Python.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Generates random and customized strong password.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7C873F-6490-458D-B007-9E57235D01DF}"/>
              </a:ext>
            </a:extLst>
          </p:cNvPr>
          <p:cNvSpPr txBox="1"/>
          <p:nvPr/>
        </p:nvSpPr>
        <p:spPr>
          <a:xfrm>
            <a:off x="6084295" y="5488845"/>
            <a:ext cx="561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https://github.com/ksu-is/MR-Password-Generator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{9B2EFFE3-8575-4386-AE9F-0A1727438A9E}tf11437505_win32</Template>
  <TotalTime>51</TotalTime>
  <Words>35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 Pro Cond Light</vt:lpstr>
      <vt:lpstr>Speak Pro</vt:lpstr>
      <vt:lpstr>RetrospectVTI</vt:lpstr>
      <vt:lpstr>Random Password Generator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Password Generator </dc:title>
  <dc:creator>Mukunda Rajput</dc:creator>
  <cp:lastModifiedBy>Mukunda Rajput</cp:lastModifiedBy>
  <cp:revision>1</cp:revision>
  <dcterms:created xsi:type="dcterms:W3CDTF">2022-04-27T01:02:15Z</dcterms:created>
  <dcterms:modified xsi:type="dcterms:W3CDTF">2022-04-27T02:03:55Z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