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F0F-5C99-8CA6-E6CE-AE0D175E3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BCD86-388D-B419-5597-097AD22A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0820-9461-38AE-D274-D6E58F21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D4F6-AC22-911F-A371-453714A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C35E-E7EB-3A3A-C47A-5A0EC5F9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4EF6-78C5-7068-A2B3-4C21C8F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9A536-61E5-C3EC-1A33-0438F8AD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1B37-AD5F-CFA9-20CD-5B615590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3A93-F4F3-3867-00D1-0BF10E5A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9BC-8D90-2FC7-2DBC-4ED37C69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8238-1625-76F2-3E17-7EE49EC6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219CB-5AE5-2F1D-FF95-7E998AA4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4D72-1A68-8E92-234C-2619FE12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F23E-7431-B29D-44CB-A87A37AB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63-4D14-B0F5-3371-6E909C87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ED65-8BE3-B607-EC00-7290C45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8F37-C1B8-0945-8387-DD3EBA69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ADB3-27CB-3C5D-70C7-DA1BD0E5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4712-3EEA-CFFB-C59E-831FF066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90C6-C99E-07FB-809B-C62DAD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F99A-993D-54FD-67D4-32E3797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0E74-2C1F-69CA-28C2-B293F28F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52ED-296E-C642-1828-B6093A5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0E25-5265-226D-5A77-9F7AAEA0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1CA1-CB0A-3B33-D512-0ED652EE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4E68-3E17-E991-BDE7-2867A054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5088-09C6-293E-AAC4-871C6EA2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07D9-DF92-A5BB-BD84-62130E23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98CA-8001-84CD-750A-580D54DA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8959-178E-BC74-D9B5-F764369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D5FF-3D95-27CF-40EF-EA03EB7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7406-3A37-02C7-B973-3A756C24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BE71-0F4B-A01F-2B7E-EE9AE49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B2D25-293D-10E7-B9A1-5ACF92FD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18A18-327E-1D0F-C5A2-27C17CD9C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06B97-A2E2-479C-B9ED-9C0BF017B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2729-B430-3F20-121D-A7AA30B9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06E70-A7B2-114F-8A5F-43EFA14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9CD73-D135-82C1-BA1D-84893935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130-A91C-D47E-8A5F-ACF5591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13315-D179-5D03-6928-EA138FE9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0E635-EA19-35E6-3B48-F88E4A43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031E-737E-86EC-A570-B32D342E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575F-3E20-EF23-193D-713A0BC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55AAF-6DAD-26C8-C0DA-89EA2845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D37A-AB1B-854C-7A0B-428F49F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AC1-6631-89D3-F095-FD954EBF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A8CC-F1E9-FF26-E502-5AF7FDE0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C837-66C9-3007-A381-A48076739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79CC-1B9C-236E-A262-ACA3682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1C81-6CF8-4F87-AB8E-B2B38DA7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81BE-FC49-07EA-3EEA-1724BE34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3C3-80B8-8945-E42E-0B18F487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84897-8FB9-CC28-7283-887CB8D8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66D8-8713-BCC1-1F43-C5C4B068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69B0-74CE-392E-E1AC-C374E771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44F7-215C-BB5E-105C-29002EE2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5505-FBC4-9490-CF45-96A8761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D4BA8-246A-A723-F65D-D53DB4A8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196A-0C11-06C3-6ADB-D4C222A7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10E-2DF0-0ACF-AE4A-5AFC7335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D57DC-C6B5-4868-AFC1-C939CD3D65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F3E5-83E7-E21D-EA4C-DD7B363E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7FB5-C514-4C3D-93B6-A238CE4A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02B0A-420B-B516-4855-7646AA26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solidFill>
                  <a:schemeClr val="bg1"/>
                </a:solidFill>
              </a:rPr>
              <a:t>MacroTracker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624E-9BC1-327F-6C08-6CAC67AB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US" sz="20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easy way to calculate your calories and macronutrient intake for the day!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By: Michael Fueston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9710A8D-8CA8-7199-897F-23FACF72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47" y="1022352"/>
            <a:ext cx="3768319" cy="2387561"/>
          </a:xfrm>
          <a:prstGeom prst="rect">
            <a:avLst/>
          </a:prstGeom>
          <a:ln w="28575">
            <a:noFill/>
          </a:ln>
        </p:spPr>
      </p:pic>
      <p:sp>
        <p:nvSpPr>
          <p:cNvPr id="66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F05476-9E41-2924-03E1-459AF0C9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3940343"/>
            <a:ext cx="3899155" cy="15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MacroTracker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MacroTracker</dc:title>
  <dc:creator>Michael Fueston</dc:creator>
  <cp:lastModifiedBy>Michael Fueston</cp:lastModifiedBy>
  <cp:revision>1</cp:revision>
  <dcterms:created xsi:type="dcterms:W3CDTF">2024-04-26T23:34:14Z</dcterms:created>
  <dcterms:modified xsi:type="dcterms:W3CDTF">2024-04-26T23:50:46Z</dcterms:modified>
</cp:coreProperties>
</file>