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ruill, Amy" initials="SA" lastIdx="1" clrIdx="0">
    <p:extLst>
      <p:ext uri="{19B8F6BF-5375-455C-9EA6-DF929625EA0E}">
        <p15:presenceInfo xmlns:p15="http://schemas.microsoft.com/office/powerpoint/2012/main" userId="S::amy.spruill@turner.com::a52e0d06-6ef9-482b-a406-4dc0b8388d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ishofgold.net/2012/12/12/search-term-mad-lib/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hyperlink" Target="https://github.com/ksu-is/MadLib_Fu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rogrammingisfun.com/php-madlib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wtit.org/2010/07/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34430"/>
            <a:ext cx="9720347" cy="161730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MADLIBS       FUN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6023880"/>
            <a:ext cx="4254499" cy="92757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Project Coder: Amy Spruill</a:t>
            </a:r>
          </a:p>
          <a:p>
            <a:r>
              <a:rPr lang="en-US" sz="20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https://github.com/ksu-is/MadLib_Fun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C13330-908B-4673-839F-6A28165FA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29200" y="228147"/>
            <a:ext cx="2343194" cy="2309463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26A35-B764-4ECB-953B-8EA8A26C9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824151">
            <a:off x="8327802" y="3384097"/>
            <a:ext cx="3369391" cy="32313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B72C17-0AF5-4764-B71B-48E33E5BE7C5}"/>
              </a:ext>
            </a:extLst>
          </p:cNvPr>
          <p:cNvSpPr txBox="1"/>
          <p:nvPr/>
        </p:nvSpPr>
        <p:spPr>
          <a:xfrm>
            <a:off x="4295797" y="3335649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A game made up of words to create silly stories </a:t>
            </a:r>
            <a:r>
              <a:rPr lang="en-US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4CE086-89AC-46CC-A788-8A3F0BC77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582775">
            <a:off x="1001655" y="1666964"/>
            <a:ext cx="1960805" cy="29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40262f94-9f35-4ac3-9a90-690165a166b7"/>
    <ds:schemaRef ds:uri="http://purl.org/dc/elements/1.1/"/>
    <ds:schemaRef ds:uri="http://schemas.microsoft.com/office/infopath/2007/PartnerControls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53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Comic Sans MS</vt:lpstr>
      <vt:lpstr>Times New Roman</vt:lpstr>
      <vt:lpstr>Children Friends 16x9</vt:lpstr>
      <vt:lpstr>MADLIBS       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MADLIBS            FUN</dc:title>
  <dc:creator>Spruill, Amy</dc:creator>
  <cp:keywords/>
  <cp:lastModifiedBy>Spruill, Amy</cp:lastModifiedBy>
  <cp:revision>6</cp:revision>
  <dcterms:created xsi:type="dcterms:W3CDTF">2019-11-18T14:25:45Z</dcterms:created>
  <dcterms:modified xsi:type="dcterms:W3CDTF">2019-11-18T15:19:47Z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