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2" y="-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6202-E058-DE45-ACEA-1B098978099A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9A16-1709-564F-82DC-4343AA22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8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6202-E058-DE45-ACEA-1B098978099A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9A16-1709-564F-82DC-4343AA22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3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6202-E058-DE45-ACEA-1B098978099A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9A16-1709-564F-82DC-4343AA22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1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6202-E058-DE45-ACEA-1B098978099A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9A16-1709-564F-82DC-4343AA22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3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6202-E058-DE45-ACEA-1B098978099A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9A16-1709-564F-82DC-4343AA22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0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6202-E058-DE45-ACEA-1B098978099A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9A16-1709-564F-82DC-4343AA22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6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6202-E058-DE45-ACEA-1B098978099A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9A16-1709-564F-82DC-4343AA22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8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6202-E058-DE45-ACEA-1B098978099A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9A16-1709-564F-82DC-4343AA22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3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6202-E058-DE45-ACEA-1B098978099A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9A16-1709-564F-82DC-4343AA22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6202-E058-DE45-ACEA-1B098978099A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9A16-1709-564F-82DC-4343AA22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1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6202-E058-DE45-ACEA-1B098978099A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9A16-1709-564F-82DC-4343AA22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9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C6202-E058-DE45-ACEA-1B098978099A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D9A16-1709-564F-82DC-4343AA22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6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dirty="0" smtClean="0"/>
              <a:t>Doggy Tracks</a:t>
            </a:r>
            <a:br>
              <a:rPr lang="en-US" dirty="0" smtClean="0"/>
            </a:br>
            <a:r>
              <a:rPr lang="en-US" sz="2800" dirty="0" smtClean="0"/>
              <a:t>Adopt a dog today!  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62356"/>
            <a:ext cx="6400800" cy="2944150"/>
          </a:xfrm>
        </p:spPr>
        <p:txBody>
          <a:bodyPr/>
          <a:lstStyle/>
          <a:p>
            <a:r>
              <a:rPr lang="en-US" dirty="0" smtClean="0"/>
              <a:t>Project Coder:</a:t>
            </a:r>
          </a:p>
          <a:p>
            <a:r>
              <a:rPr lang="en-US" sz="2800" dirty="0" smtClean="0"/>
              <a:t>Madison Caldwell</a:t>
            </a:r>
          </a:p>
          <a:p>
            <a:r>
              <a:rPr lang="en-US" dirty="0" smtClean="0"/>
              <a:t>Attribution Coders:</a:t>
            </a:r>
          </a:p>
          <a:p>
            <a:r>
              <a:rPr lang="en-US" sz="2800" dirty="0" smtClean="0"/>
              <a:t>Ryan Shea </a:t>
            </a:r>
            <a:endParaRPr lang="en-US" sz="2800" dirty="0"/>
          </a:p>
        </p:txBody>
      </p:sp>
      <p:pic>
        <p:nvPicPr>
          <p:cNvPr id="4" name="Picture 3" descr="download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3" y="0"/>
            <a:ext cx="2589597" cy="1723259"/>
          </a:xfrm>
          <a:prstGeom prst="rect">
            <a:avLst/>
          </a:prstGeom>
        </p:spPr>
      </p:pic>
      <p:pic>
        <p:nvPicPr>
          <p:cNvPr id="8" name="Picture 7" descr="Most-Popular-Pet-Adoption-Websit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35" y="0"/>
            <a:ext cx="2645265" cy="2130425"/>
          </a:xfrm>
          <a:prstGeom prst="rect">
            <a:avLst/>
          </a:prstGeom>
        </p:spPr>
      </p:pic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35" y="4447250"/>
            <a:ext cx="2629762" cy="2383100"/>
          </a:xfrm>
          <a:prstGeom prst="rect">
            <a:avLst/>
          </a:prstGeom>
        </p:spPr>
      </p:pic>
      <p:pic>
        <p:nvPicPr>
          <p:cNvPr id="10" name="Picture 9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7251"/>
            <a:ext cx="2691140" cy="23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2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Doggy Tracks Adopt a dog today!   </vt:lpstr>
    </vt:vector>
  </TitlesOfParts>
  <Company>TourTrackerGolf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Doggy Tracks </dc:title>
  <dc:creator>Madison Caldwell</dc:creator>
  <cp:lastModifiedBy>Madison Caldwell</cp:lastModifiedBy>
  <cp:revision>7</cp:revision>
  <dcterms:created xsi:type="dcterms:W3CDTF">2018-11-13T14:21:11Z</dcterms:created>
  <dcterms:modified xsi:type="dcterms:W3CDTF">2018-11-13T15:39:02Z</dcterms:modified>
</cp:coreProperties>
</file>