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0704" autoAdjust="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github.com/ksu-is/PJ-s-Magic-8-Bal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Pj’s 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PJ LeBlanc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7636D-5409-9BDE-522D-4E49AB9E9079}"/>
              </a:ext>
            </a:extLst>
          </p:cNvPr>
          <p:cNvSpPr txBox="1"/>
          <p:nvPr/>
        </p:nvSpPr>
        <p:spPr>
          <a:xfrm>
            <a:off x="834189" y="4995941"/>
            <a:ext cx="3995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the magic 8 ball a question and get a unique answer!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ksu</a:t>
            </a:r>
            <a:r>
              <a:rPr lang="en-US" dirty="0">
                <a:hlinkClick r:id="rId2"/>
              </a:rPr>
              <a:t>-is/PJ-s-Magic-8-Ball: A program sed to ask for counsel or read fortunes - with a dedicated GUI. (github.com)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E6D5-2ACF-6A55-E895-F292764E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662" y="272861"/>
            <a:ext cx="2782089" cy="290073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2FA8D83-FDD6-41A9-0447-206868DF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853" y="3594539"/>
            <a:ext cx="3022889" cy="97189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8F1C407-D7BE-1D2D-4528-409913EB4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091" y="4404992"/>
            <a:ext cx="2876571" cy="5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{ECD76544-7A97-4483-8BBA-A0D7D03C7E8A}tf67328976_win32</Template>
  <TotalTime>22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Pj’s Magic 8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Pj’s Magic 8 ball</dc:title>
  <dc:creator>PJ Blase</dc:creator>
  <cp:lastModifiedBy>PJ Blase</cp:lastModifiedBy>
  <cp:revision>1</cp:revision>
  <dcterms:created xsi:type="dcterms:W3CDTF">2023-04-30T15:53:35Z</dcterms:created>
  <dcterms:modified xsi:type="dcterms:W3CDTF">2023-04-30T16:15:38Z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