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71" d="100"/>
          <a:sy n="71" d="100"/>
        </p:scale>
        <p:origin x="10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Budget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Wood</c:v>
                </c:pt>
                <c:pt idx="1">
                  <c:v>Tile</c:v>
                </c:pt>
                <c:pt idx="2">
                  <c:v>Concrete</c:v>
                </c:pt>
                <c:pt idx="3">
                  <c:v>Stone</c:v>
                </c:pt>
              </c:strCache>
            </c:strRef>
          </c:cat>
          <c:val>
            <c:numRef>
              <c:f>Sheet1!$B$2:$B$5</c:f>
              <c:numCache>
                <c:formatCode>"$"#,##0.00</c:formatCode>
                <c:ptCount val="4"/>
                <c:pt idx="0">
                  <c:v>50000</c:v>
                </c:pt>
                <c:pt idx="1">
                  <c:v>20000</c:v>
                </c:pt>
                <c:pt idx="2">
                  <c:v>12000</c:v>
                </c:pt>
                <c:pt idx="3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8-4DEB-84D0-B8CEFF192D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5FD8-B1F6-D10E-B3EF-6E10E1C7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1A5CD-C36A-B590-083F-729E699D9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DDCF-6809-2636-61B5-74B2D94A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DF66-741C-3C42-B834-24219C7E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BE5B-F07F-4008-DCD6-2ACE4A47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54F3-9B89-B637-94D7-28440FEB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05EF-C474-7557-243A-7D6B4162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42F0-BF9F-3F2C-7380-66906522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FDC3-D27D-5F75-B0A2-665372EA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F5DD-9BEB-4FF5-E0BF-29897FA2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B095C-C865-6D45-42C9-357FED8C8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D0FA-85F9-3D20-C142-B136FFE4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3CF6-271F-8D77-A327-F6676EA9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7F60-063C-1DAD-7DE2-0B047EC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4EC2-0748-EC82-5412-805DA2BB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7481-BE4C-6F9E-2D24-2D80FFF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6E48-8B34-E46F-B4D2-4233AFB2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B75-E88F-84D4-C5C8-EEC0FD3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54B7-A97F-44A5-68FE-8331DE11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5176-42DF-B2FD-AF61-FA8FBEC0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8BC9-9BA9-CDB7-C9BA-A0CCB7DC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0771-188E-2DB8-4FE2-DC264DB9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B1FD-F220-893E-98B8-1786299B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75DC-F501-425B-0C58-4301A0F2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AE76-53FD-5307-5958-9D39BA8A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43BC-F007-2D7D-A724-42F58A45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CA6-11FE-4197-04A8-30CDC6EB5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1591-5E58-010C-71F7-C64FC8D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63F-BA37-31EE-A3A2-FDA6EBCC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3353-083E-398E-C30D-934844D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500D-ACFE-576D-BB2E-7BE31739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524-FBA4-00E8-2318-48AB9960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2B79-A703-FB34-3CA0-DA2AC1D4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EFA7-3DA5-4465-C0E8-DC61E46C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9CD7D-5A79-27A5-7642-8161C64DF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862C9-492E-FAEC-23CC-E218D8084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7CAF7-4102-9DA1-E6EF-9F2D4114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C5636-8289-9571-0BE6-FE14A6E8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E6557-612E-870A-98F7-90136AE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FBB-0860-31FC-BFB5-9B97846C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ECD25-7DBE-AB6B-778F-D55B7CBB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EEB8-7CC5-72E5-6BAD-236598F1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666AE-F8D8-6A6C-0000-C9E4774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A75A-880C-5D81-D02F-65EC656A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79060-33C5-2A21-8860-4910BB6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0E8B-EB58-4F3D-0107-D4AE2F23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EFE5-A70C-1AEF-3E62-26DAE54A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F230-B461-3BF9-B77E-A166EA06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8BE7-A88A-08BE-6854-511BC07D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F0C0-DB4C-9797-A438-E0FB7917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D1A1-C353-5172-1EDD-009AA30E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CBE0-4A79-5A01-91F0-9299116C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6270-D4BD-56B3-9D0E-34C74364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81CCB-A66E-36D2-7417-A52B2B5E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8842-AD7B-47AA-1CE3-5A361B60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C1F7F-8746-01BC-9730-4AC24A0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8808-E4AD-40B0-66EA-6C15C0B1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835B-544D-AB26-1F1E-05F3C526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C730-2375-287A-59D3-02AF55CC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5B65-854D-3EAE-1E54-68F87A9A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BB16-57ED-21A3-A45C-FBC90E62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4236-1BB3-4DFD-9ED3-A2C853DEFC2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E164-A7A8-DE0F-98B9-0553210A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A6AE-3056-14BC-3ED9-30DFEBA8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B41DB-4E72-4C40-A953-4AEBF196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7281-A525-92AE-AA22-79DED7A19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EAF97-0E95-8EA4-5050-BB5E84F6D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and person in a room&#10;&#10;Description automatically generated">
            <a:extLst>
              <a:ext uri="{FF2B5EF4-FFF2-40B4-BE49-F238E27FC236}">
                <a16:creationId xmlns:a16="http://schemas.microsoft.com/office/drawing/2014/main" id="{1A258E8E-B0B6-0B50-78B4-65E6EE17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25" y="0"/>
            <a:ext cx="12333249" cy="7656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E3C8C-B537-218E-F47E-E309A1CB69B2}"/>
              </a:ext>
            </a:extLst>
          </p:cNvPr>
          <p:cNvSpPr txBox="1"/>
          <p:nvPr/>
        </p:nvSpPr>
        <p:spPr>
          <a:xfrm>
            <a:off x="3619946" y="718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RemodelReady</a:t>
            </a:r>
            <a:endParaRPr lang="en-US" sz="6600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889C1-66C5-E780-F495-6D14C2319B89}"/>
              </a:ext>
            </a:extLst>
          </p:cNvPr>
          <p:cNvSpPr txBox="1"/>
          <p:nvPr/>
        </p:nvSpPr>
        <p:spPr>
          <a:xfrm>
            <a:off x="-70625" y="1122363"/>
            <a:ext cx="645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highlight>
                  <a:srgbClr val="00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Simple Home Improvement Budget Calculator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E8BF8D-9EDC-F029-B991-F3A98731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287578"/>
              </p:ext>
            </p:extLst>
          </p:nvPr>
        </p:nvGraphicFramePr>
        <p:xfrm>
          <a:off x="7455544" y="1122363"/>
          <a:ext cx="4364421" cy="267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19DE12-1322-E644-90F5-DE11B67B00A7}"/>
              </a:ext>
            </a:extLst>
          </p:cNvPr>
          <p:cNvSpPr txBox="1"/>
          <p:nvPr/>
        </p:nvSpPr>
        <p:spPr>
          <a:xfrm>
            <a:off x="8706751" y="6991401"/>
            <a:ext cx="348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highlight>
                  <a:srgbClr val="00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Grant Thompson</a:t>
            </a:r>
          </a:p>
        </p:txBody>
      </p:sp>
    </p:spTree>
    <p:extLst>
      <p:ext uri="{BB962C8B-B14F-4D97-AF65-F5344CB8AC3E}">
        <p14:creationId xmlns:p14="http://schemas.microsoft.com/office/powerpoint/2010/main" val="4584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93D4A9ED10343A91BE24E69820D66" ma:contentTypeVersion="13" ma:contentTypeDescription="Create a new document." ma:contentTypeScope="" ma:versionID="b455e064ff056ab9d6260aaaf5bcf145">
  <xsd:schema xmlns:xsd="http://www.w3.org/2001/XMLSchema" xmlns:xs="http://www.w3.org/2001/XMLSchema" xmlns:p="http://schemas.microsoft.com/office/2006/metadata/properties" xmlns:ns3="0891c857-7cd8-4f96-bc76-4f1480c533d9" xmlns:ns4="8578080d-1a1b-4b9a-bbcc-b965c694ff2a" targetNamespace="http://schemas.microsoft.com/office/2006/metadata/properties" ma:root="true" ma:fieldsID="83227a7401d8280d5ebe5f4d95eae5d5" ns3:_="" ns4:_="">
    <xsd:import namespace="0891c857-7cd8-4f96-bc76-4f1480c533d9"/>
    <xsd:import namespace="8578080d-1a1b-4b9a-bbcc-b965c694f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1c857-7cd8-4f96-bc76-4f1480c53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8080d-1a1b-4b9a-bbcc-b965c694f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926B1-ACCD-4D68-9628-D8134464E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1c857-7cd8-4f96-bc76-4f1480c533d9"/>
    <ds:schemaRef ds:uri="8578080d-1a1b-4b9a-bbcc-b965c694f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B8F95C-14A3-44A4-A20D-6D9A95FB07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685B2C-FFC8-41B0-B57B-FBBE28C7D4C6}">
  <ds:schemaRefs>
    <ds:schemaRef ds:uri="http://www.w3.org/XML/1998/namespace"/>
    <ds:schemaRef ds:uri="http://schemas.microsoft.com/office/2006/documentManagement/types"/>
    <ds:schemaRef ds:uri="8578080d-1a1b-4b9a-bbcc-b965c694ff2a"/>
    <ds:schemaRef ds:uri="http://purl.org/dc/elements/1.1/"/>
    <ds:schemaRef ds:uri="http://purl.org/dc/dcmitype/"/>
    <ds:schemaRef ds:uri="0891c857-7cd8-4f96-bc76-4f1480c533d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Thompson</dc:creator>
  <cp:lastModifiedBy>Grant Thompson</cp:lastModifiedBy>
  <cp:revision>1</cp:revision>
  <dcterms:created xsi:type="dcterms:W3CDTF">2023-11-30T07:32:34Z</dcterms:created>
  <dcterms:modified xsi:type="dcterms:W3CDTF">2023-11-30T07:49:54Z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0x010100E6A93D4A9ED10343A91BE24E69820D66</vt:lpwstr>
  </property>
</Properties>
</file>