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"/>
  </p:notesMasterIdLst>
  <p:sldIdLst>
    <p:sldId id="278" r:id="rId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4"/>
      <p:bold r:id="rId5"/>
      <p:italic r:id="rId6"/>
      <p:boldItalic r:id="rId7"/>
    </p:embeddedFont>
    <p:embeddedFont>
      <p:font typeface="Fjalla One" panose="020B0604020202020204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4B625-608B-7C14-494A-2D9CF7D34472}" v="240" dt="2021-11-30T23:24:17.838"/>
  </p1510:revLst>
</p1510:revInfo>
</file>

<file path=ppt/tableStyles.xml><?xml version="1.0" encoding="utf-8"?>
<a:tblStyleLst xmlns:a="http://schemas.openxmlformats.org/drawingml/2006/main" def="{262D602B-F019-45B9-9B3E-0F399D374172}">
  <a:tblStyle styleId="{262D602B-F019-45B9-9B3E-0F399D3741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5"/>
  </p:normalViewPr>
  <p:slideViewPr>
    <p:cSldViewPr snapToGrid="0" snapToObjects="1">
      <p:cViewPr varScale="1">
        <p:scale>
          <a:sx n="36" d="100"/>
          <a:sy n="36" d="100"/>
        </p:scale>
        <p:origin x="89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4" r:id="rId3"/>
    <p:sldLayoutId id="2147483673" r:id="rId4"/>
    <p:sldLayoutId id="2147483674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Trey Pollock: Minesweeper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The purpose is to reveal all numbers on the grid without revealing a bomb, aka "X". </a:t>
            </a:r>
            <a:endParaRPr lang="en" dirty="0"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dirty="0"/>
          </a:p>
          <a:p>
            <a:pPr>
              <a:buSzPts val="1100"/>
            </a:pPr>
            <a:r>
              <a:rPr lang="en" dirty="0"/>
              <a:t>Revealed numbers indicate how many bomb(s)  are bordering the number.  </a:t>
            </a:r>
          </a:p>
          <a:p>
            <a:pPr marL="127000">
              <a:buClr>
                <a:schemeClr val="accent1"/>
              </a:buClr>
              <a:buSzPts val="1600"/>
            </a:pPr>
            <a:r>
              <a:rPr lang="en-US" dirty="0"/>
              <a:t>How to play: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Select an x coordinate </a:t>
            </a:r>
            <a:endParaRPr lang="en" dirty="0">
              <a:latin typeface="Barlow Semi Condensed"/>
              <a:ea typeface="Barlow Semi Condensed"/>
              <a:cs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Select a y coordinate </a:t>
            </a:r>
            <a:endParaRPr lang="en" dirty="0">
              <a:latin typeface="Barlow Semi Condensed"/>
              <a:ea typeface="Barlow Semi Condensed"/>
              <a:cs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dirty="0"/>
              <a:t>If you reveal a number, analyze and repeat until victory or game over. 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dirty="0">
              <a:latin typeface="Barlow Semi Condensed"/>
              <a:ea typeface="Barlow Semi Condensed"/>
              <a:cs typeface="Barlow Semi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8" name="Picture 7" descr="A screen shot of a game&#10;&#10;Description automatically generated with medium confidence">
            <a:extLst>
              <a:ext uri="{FF2B5EF4-FFF2-40B4-BE49-F238E27FC236}">
                <a16:creationId xmlns:a16="http://schemas.microsoft.com/office/drawing/2014/main" id="{2B4184D5-4C26-2548-B5A8-D901E50DE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186" y="1510677"/>
            <a:ext cx="1942042" cy="2571750"/>
          </a:xfrm>
          <a:prstGeom prst="rect">
            <a:avLst/>
          </a:prstGeom>
        </p:spPr>
      </p:pic>
      <p:pic>
        <p:nvPicPr>
          <p:cNvPr id="10" name="Picture 9" descr="A picture containing text, furniture&#10;&#10;Description automatically generated">
            <a:extLst>
              <a:ext uri="{FF2B5EF4-FFF2-40B4-BE49-F238E27FC236}">
                <a16:creationId xmlns:a16="http://schemas.microsoft.com/office/drawing/2014/main" id="{301E9117-54D7-2846-978F-EDA0A0E22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58" y="1491351"/>
            <a:ext cx="1942042" cy="2571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6904AB-717A-4D4B-A0A8-BA8E14033E6A}"/>
              </a:ext>
            </a:extLst>
          </p:cNvPr>
          <p:cNvSpPr txBox="1"/>
          <p:nvPr/>
        </p:nvSpPr>
        <p:spPr>
          <a:xfrm>
            <a:off x="197791" y="4082427"/>
            <a:ext cx="191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Code for Minesweeper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80FB61F-1EBB-374F-9A5A-F38DFF5D24AA}"/>
              </a:ext>
            </a:extLst>
          </p:cNvPr>
          <p:cNvSpPr txBox="1"/>
          <p:nvPr/>
        </p:nvSpPr>
        <p:spPr>
          <a:xfrm>
            <a:off x="2247186" y="4084609"/>
            <a:ext cx="1942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Uh Oh…. Bombs away!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Barlow Semi Condensed</vt:lpstr>
      <vt:lpstr>Fjalla One</vt:lpstr>
      <vt:lpstr>Arial</vt:lpstr>
      <vt:lpstr>Technology Consulting by Slidesgo</vt:lpstr>
      <vt:lpstr>Trey Pollock: Minesweeper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Trey Pollock: Minesweeper</dc:title>
  <dc:creator>Trey Pollock</dc:creator>
  <cp:lastModifiedBy>Trey Pollock</cp:lastModifiedBy>
  <cp:revision>53</cp:revision>
  <dcterms:modified xsi:type="dcterms:W3CDTF">2021-11-30T23:24:51Z</dcterms:modified>
</cp:coreProperties>
</file>