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304" r:id="rId2"/>
    <p:sldId id="260" r:id="rId3"/>
    <p:sldId id="305" r:id="rId4"/>
    <p:sldId id="258" r:id="rId5"/>
  </p:sldIdLst>
  <p:sldSz cx="9144000" cy="5143500" type="screen16x9"/>
  <p:notesSz cx="6858000" cy="9144000"/>
  <p:embeddedFontLst>
    <p:embeddedFont>
      <p:font typeface="Abel" panose="020B0604020202020204" charset="0"/>
      <p:regular r:id="rId7"/>
    </p:embeddedFont>
    <p:embeddedFont>
      <p:font typeface="Barlow Semi Condensed" panose="00000506000000000000" pitchFamily="2" charset="0"/>
      <p:regular r:id="rId8"/>
      <p:bold r:id="rId9"/>
      <p:italic r:id="rId10"/>
      <p:boldItalic r:id="rId11"/>
    </p:embeddedFont>
    <p:embeddedFont>
      <p:font typeface="Barlow Semi Condensed Medium" panose="00000606000000000000" pitchFamily="2" charset="0"/>
      <p:regular r:id="rId12"/>
      <p:bold r:id="rId13"/>
      <p:italic r:id="rId14"/>
      <p:boldItalic r:id="rId15"/>
    </p:embeddedFont>
    <p:embeddedFont>
      <p:font typeface="Fjalla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92CD1B-9729-48B7-AC4D-39DBA43617AA}">
  <a:tblStyle styleId="{E692CD1B-9729-48B7-AC4D-39DBA4361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y Pollock" userId="eb7000a11fc9a306" providerId="LiveId" clId="{1B4B8D59-6FE8-4004-A77B-377E36108C06}"/>
    <pc:docChg chg="undo redo custSel modSld sldOrd">
      <pc:chgData name="Trey Pollock" userId="eb7000a11fc9a306" providerId="LiveId" clId="{1B4B8D59-6FE8-4004-A77B-377E36108C06}" dt="2021-12-09T01:36:26.544" v="204"/>
      <pc:docMkLst>
        <pc:docMk/>
      </pc:docMkLst>
      <pc:sldChg chg="ord">
        <pc:chgData name="Trey Pollock" userId="eb7000a11fc9a306" providerId="LiveId" clId="{1B4B8D59-6FE8-4004-A77B-377E36108C06}" dt="2021-12-09T01:36:26.544" v="204"/>
        <pc:sldMkLst>
          <pc:docMk/>
          <pc:sldMk cId="0" sldId="258"/>
        </pc:sldMkLst>
      </pc:sldChg>
      <pc:sldChg chg="modSp mod">
        <pc:chgData name="Trey Pollock" userId="eb7000a11fc9a306" providerId="LiveId" clId="{1B4B8D59-6FE8-4004-A77B-377E36108C06}" dt="2021-12-09T01:35:58.204" v="199" actId="12"/>
        <pc:sldMkLst>
          <pc:docMk/>
          <pc:sldMk cId="0" sldId="260"/>
        </pc:sldMkLst>
        <pc:spChg chg="mod">
          <ac:chgData name="Trey Pollock" userId="eb7000a11fc9a306" providerId="LiveId" clId="{1B4B8D59-6FE8-4004-A77B-377E36108C06}" dt="2021-12-09T01:35:58.204" v="199" actId="12"/>
          <ac:spMkLst>
            <pc:docMk/>
            <pc:sldMk cId="0" sldId="260"/>
            <ac:spMk id="2178" creationId="{00000000-0000-0000-0000-000000000000}"/>
          </ac:spMkLst>
        </pc:spChg>
      </pc:sldChg>
      <pc:sldChg chg="modSp mod">
        <pc:chgData name="Trey Pollock" userId="eb7000a11fc9a306" providerId="LiveId" clId="{1B4B8D59-6FE8-4004-A77B-377E36108C06}" dt="2021-12-09T01:36:09.807" v="202" actId="20577"/>
        <pc:sldMkLst>
          <pc:docMk/>
          <pc:sldMk cId="1946302829" sldId="305"/>
        </pc:sldMkLst>
        <pc:spChg chg="mod">
          <ac:chgData name="Trey Pollock" userId="eb7000a11fc9a306" providerId="LiveId" clId="{1B4B8D59-6FE8-4004-A77B-377E36108C06}" dt="2021-12-09T01:36:09.807" v="202" actId="20577"/>
          <ac:spMkLst>
            <pc:docMk/>
            <pc:sldMk cId="1946302829" sldId="305"/>
            <ac:spMk id="21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1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59" r:id="rId4"/>
    <p:sldLayoutId id="2147483664" r:id="rId5"/>
    <p:sldLayoutId id="214748367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ksu-is/Minesweeper" TargetMode="External"/><Relationship Id="rId5" Type="http://schemas.openxmlformats.org/officeDocument/2006/relationships/hyperlink" Target="pollockhttps://github.com/ksu-is/Minesweeper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Minesweeper</a:t>
            </a: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811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The purpose is to reveal all numbers on the grid without revealing a bomb, aka "X". </a:t>
            </a:r>
            <a:endParaRPr lang="en" dirty="0"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dirty="0"/>
          </a:p>
          <a:p>
            <a:pPr>
              <a:buSzPts val="1100"/>
            </a:pPr>
            <a:r>
              <a:rPr lang="en" dirty="0"/>
              <a:t>Revealed numbers indicate how many bomb(s)  are bordering the number.  </a:t>
            </a:r>
          </a:p>
          <a:p>
            <a:pPr>
              <a:buSzPts val="1100"/>
            </a:pPr>
            <a:endParaRPr lang="en" dirty="0"/>
          </a:p>
          <a:p>
            <a:pPr marL="127000">
              <a:buClr>
                <a:schemeClr val="accent1"/>
              </a:buClr>
              <a:buSzPts val="1600"/>
            </a:pPr>
            <a:r>
              <a:rPr lang="en-US" dirty="0"/>
              <a:t>How to play: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Select an x coordinate </a:t>
            </a:r>
            <a:endParaRPr lang="en" dirty="0">
              <a:latin typeface="Barlow Semi Condensed"/>
              <a:ea typeface="Barlow Semi Condensed"/>
              <a:cs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Select a y coordinate </a:t>
            </a:r>
            <a:endParaRPr lang="en" dirty="0">
              <a:latin typeface="Barlow Semi Condensed"/>
              <a:ea typeface="Barlow Semi Condensed"/>
              <a:cs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dirty="0"/>
              <a:t>If you reveal a number, analyze and repeat until victory or game over. 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dirty="0"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8" name="Picture 7" descr="A screen shot of a game&#10;&#10;Description automatically generated with medium confidence">
            <a:extLst>
              <a:ext uri="{FF2B5EF4-FFF2-40B4-BE49-F238E27FC236}">
                <a16:creationId xmlns:a16="http://schemas.microsoft.com/office/drawing/2014/main" id="{2B4184D5-4C26-2548-B5A8-D901E50DE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186" y="1510677"/>
            <a:ext cx="1942042" cy="2571750"/>
          </a:xfrm>
          <a:prstGeom prst="rect">
            <a:avLst/>
          </a:prstGeom>
        </p:spPr>
      </p:pic>
      <p:pic>
        <p:nvPicPr>
          <p:cNvPr id="10" name="Picture 9" descr="A picture containing text, furniture&#10;&#10;Description automatically generated">
            <a:extLst>
              <a:ext uri="{FF2B5EF4-FFF2-40B4-BE49-F238E27FC236}">
                <a16:creationId xmlns:a16="http://schemas.microsoft.com/office/drawing/2014/main" id="{301E9117-54D7-2846-978F-EDA0A0E22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58" y="1491351"/>
            <a:ext cx="1942042" cy="2571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6904AB-717A-4D4B-A0A8-BA8E14033E6A}"/>
              </a:ext>
            </a:extLst>
          </p:cNvPr>
          <p:cNvSpPr txBox="1"/>
          <p:nvPr/>
        </p:nvSpPr>
        <p:spPr>
          <a:xfrm>
            <a:off x="197791" y="4082427"/>
            <a:ext cx="191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Code for Minesweeper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80FB61F-1EBB-374F-9A5A-F38DFF5D24AA}"/>
              </a:ext>
            </a:extLst>
          </p:cNvPr>
          <p:cNvSpPr txBox="1"/>
          <p:nvPr/>
        </p:nvSpPr>
        <p:spPr>
          <a:xfrm>
            <a:off x="2247186" y="4084609"/>
            <a:ext cx="1942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Uh Oh…. Bombs away!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0F735-1511-4E45-BD89-77489177D24B}"/>
              </a:ext>
            </a:extLst>
          </p:cNvPr>
          <p:cNvSpPr txBox="1"/>
          <p:nvPr/>
        </p:nvSpPr>
        <p:spPr>
          <a:xfrm>
            <a:off x="3745617" y="995345"/>
            <a:ext cx="178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BEBEBE">
                    <a:lumMod val="50000"/>
                  </a:srgbClr>
                </a:solidFill>
                <a:effectLst/>
                <a:uLnTx/>
                <a:uFillTx/>
                <a:latin typeface="Barlow Semi Condensed" panose="00000506000000000000" pitchFamily="2" charset="0"/>
                <a:cs typeface="Arial"/>
                <a:sym typeface="Arial"/>
              </a:rPr>
              <a:t>By: Trey Pollock</a:t>
            </a:r>
          </a:p>
        </p:txBody>
      </p:sp>
      <p:sp>
        <p:nvSpPr>
          <p:cNvPr id="3" name="TextBox 2">
            <a:hlinkClick r:id="rId5"/>
            <a:extLst>
              <a:ext uri="{FF2B5EF4-FFF2-40B4-BE49-F238E27FC236}">
                <a16:creationId xmlns:a16="http://schemas.microsoft.com/office/drawing/2014/main" id="{E9869560-30D7-4DB3-A838-B8707D803F45}"/>
              </a:ext>
            </a:extLst>
          </p:cNvPr>
          <p:cNvSpPr txBox="1"/>
          <p:nvPr/>
        </p:nvSpPr>
        <p:spPr>
          <a:xfrm>
            <a:off x="317840" y="4483983"/>
            <a:ext cx="368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BEBEBE">
                    <a:lumMod val="50000"/>
                  </a:srgbClr>
                </a:solidFill>
                <a:effectLst/>
                <a:uLnTx/>
                <a:uFillTx/>
                <a:latin typeface="Barlow Semi Condensed" panose="00000506000000000000" pitchFamily="2" charset="0"/>
                <a:cs typeface="Arial"/>
                <a:sym typeface="Arial"/>
                <a:hlinkClick r:id="rId6"/>
              </a:rPr>
              <a:t>https://github.com/ksu-is/Minesweeper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9"/>
          <p:cNvSpPr/>
          <p:nvPr/>
        </p:nvSpPr>
        <p:spPr>
          <a:xfrm>
            <a:off x="3732436" y="526916"/>
            <a:ext cx="1679127" cy="167912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Su</a:t>
            </a:r>
            <a:r>
              <a:rPr lang="en-US" dirty="0"/>
              <a:t>r</a:t>
            </a:r>
            <a:r>
              <a:rPr lang="en" dirty="0"/>
              <a:t>prised Me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Difficulty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Amount of 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esources needed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9"/>
          <p:cNvSpPr/>
          <p:nvPr/>
        </p:nvSpPr>
        <p:spPr>
          <a:xfrm>
            <a:off x="3732436" y="526916"/>
            <a:ext cx="1679127" cy="167912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494949"/>
              </a:solidFill>
              <a:effectLst/>
              <a:uLnTx/>
              <a:uFillTx/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Would Do Next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more difficulty choices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Put more into the design of the grid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sound.</a:t>
            </a:r>
          </a:p>
        </p:txBody>
      </p:sp>
    </p:spTree>
    <p:extLst>
      <p:ext uri="{BB962C8B-B14F-4D97-AF65-F5344CB8AC3E}">
        <p14:creationId xmlns:p14="http://schemas.microsoft.com/office/powerpoint/2010/main" val="194630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597" y="331471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627421" y="356616"/>
            <a:ext cx="3894703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 and Materials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-apple-system"/>
              </a:rPr>
              <a:t>https://github.com/kying18/mine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https://www.askpython.com/python/examples/create-minesweeper-using-python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77866" y="305471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https://github.com/dsulfaro/minesweeper-python/blob/master/minesweeper.py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5760" y="346166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159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Barlow Semi Condensed</vt:lpstr>
      <vt:lpstr>Fjalla One</vt:lpstr>
      <vt:lpstr>-apple-system</vt:lpstr>
      <vt:lpstr>Barlow Semi Condensed Medium</vt:lpstr>
      <vt:lpstr>Abel</vt:lpstr>
      <vt:lpstr>Technology Consulting by Slidesgo</vt:lpstr>
      <vt:lpstr>Minesweeper</vt:lpstr>
      <vt:lpstr>What Surprised Me</vt:lpstr>
      <vt:lpstr>What I Would Do Next</vt:lpstr>
      <vt:lpstr>Source Code and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Trey Pollock</dc:creator>
  <cp:lastModifiedBy>Trey Pollock</cp:lastModifiedBy>
  <cp:revision>1</cp:revision>
  <dcterms:modified xsi:type="dcterms:W3CDTF">2021-12-09T01:36:55Z</dcterms:modified>
</cp:coreProperties>
</file>