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4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58355C-A924-45D9-9996-E2D88E84296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EF9316-58E6-4552-9421-30D2B3A2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E5-06E3-B072-2B74-462D3FC4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6" y="1457855"/>
            <a:ext cx="3896139" cy="7951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badi" panose="020B0604020202020204" pitchFamily="34" charset="0"/>
              </a:rPr>
              <a:t>Minesweeper</a:t>
            </a:r>
            <a:br>
              <a:rPr lang="en-US" dirty="0">
                <a:latin typeface="Abadi" panose="020B0604020202020204" pitchFamily="34" charset="0"/>
              </a:rPr>
            </a:br>
            <a:r>
              <a:rPr lang="en-US" sz="1400" dirty="0">
                <a:latin typeface="Abadi" panose="020B0604020202020204" pitchFamily="34" charset="0"/>
              </a:rPr>
              <a:t> by Fedrice Masse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44643-CE59-3AC8-BB35-AD6EC71D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695" y="5101658"/>
            <a:ext cx="8282609" cy="358006"/>
          </a:xfrm>
        </p:spPr>
        <p:txBody>
          <a:bodyPr>
            <a:normAutofit fontScale="92500"/>
          </a:bodyPr>
          <a:lstStyle/>
          <a:p>
            <a:r>
              <a:rPr lang="en-US" dirty="0"/>
              <a:t>A fun game where the player attempts to avoid mines in a minefield.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EFAB6-95D3-FB7D-56C7-72564E30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8" y="1855415"/>
            <a:ext cx="2888974" cy="29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Century Gothic</vt:lpstr>
      <vt:lpstr>Wingdings 3</vt:lpstr>
      <vt:lpstr>Ion Boardroom</vt:lpstr>
      <vt:lpstr>Minesweeper  by Fedrice Masse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 by Fedrice Masse </dc:title>
  <dc:creator>Fedrice Masse</dc:creator>
  <cp:lastModifiedBy>Fedrice Masse</cp:lastModifiedBy>
  <cp:revision>1</cp:revision>
  <dcterms:created xsi:type="dcterms:W3CDTF">2022-11-30T18:21:55Z</dcterms:created>
  <dcterms:modified xsi:type="dcterms:W3CDTF">2022-11-30T18:57:40Z</dcterms:modified>
</cp:coreProperties>
</file>