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33" d="100"/>
          <a:sy n="33" d="100"/>
        </p:scale>
        <p:origin x="138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F7D7-4707-43B7-9218-807AB8DA5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42E8A-AB3A-4B10-87E0-0A2FDD36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11B1-6F46-472A-805E-E92CA8C6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667A-07F7-47F7-B43E-DAE29ACC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E322-F67B-4630-9ACD-59036D5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50C1-6ED4-4B58-9F6C-8EA2406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744C3-5B45-4190-B0F0-1C7B8D32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B2DA-849D-4B29-9875-A85CB954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9CFE4-2E07-4541-85E3-BA8B0FFD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3AF0-C6B6-4C71-AC60-CDCBE158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1D1F8-C5C7-4194-A71F-DF5CA40A0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45C03-DCED-43E5-9B56-B7378598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FA9F-77C4-4647-9F7B-1F2C8770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924F-A13D-46C3-84D7-588F9438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870D-2558-4898-83E6-9D9EC452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F517-F3E7-48CD-B007-0D71523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A58D-2515-4817-A1E9-AD5A3651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DC97-12C5-4740-80B8-738B717B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E5DD-FB82-4FDA-9279-B275053F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A085-BDE7-4CEC-983B-257A84AC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1652-D630-44CD-A5E5-93C9FD0D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03F3-7C65-4A2B-98A9-3364B836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FFFC-56B8-49DB-9CFC-E58E5D89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B1F2-B164-4381-A907-C8F1E70A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9EF2-2387-4E5C-8573-15B4CE9E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2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3736-08A8-4891-B382-A94183A3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3248-16A1-4546-811B-F17FEC7E2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6B4C4-54AD-428D-9194-8B93153BA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15514-C2C6-4B57-8789-F31E9E42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A99F8-DB58-4881-8477-8FC38404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37ED8-6EB4-4FD6-A1F7-496EA4EA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42E8-C4AB-4085-B8D0-0D519871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BC37-C373-4133-89D0-C06B5881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FC0E2-568A-4ACF-AF91-8E3EBD975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132E1-87F9-40C2-8D1E-C3E4118B4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F896A-5EBD-4209-9B89-EB27D5E2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0B7A3-1634-4FB6-8B18-E2028C80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EA96A-DD46-4E7D-AF19-03C72E27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1D99B-4E84-424C-A0AE-E37D8E94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9A20-F6A5-4A0D-9E59-CE6D90EB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E2392-DB89-4DB5-88CB-BC43D96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48016-74A0-45D2-92FE-B454AE84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031B4-C01D-478A-8081-7019651B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D4E5A-CBCA-4106-B59C-157E8487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108EA-8F27-46C9-AFE7-3419B9C5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86076-EE9B-45C6-804C-2E99BA32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88E8-2C84-4008-BB99-39A2EC9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78A8-4331-40F3-9DF5-9C769680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F22F8-000D-4A2C-9DDF-40D56CD81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7999E-E480-4EF5-9AD3-56AF9A4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2AE9D-CB55-4024-AB9E-8BFF7F39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5E125-2545-47F1-894A-24EA6DCF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1066-5F5F-4FE0-A82A-309AD7D5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A18EE-C3F7-41FB-BF5E-2B70425AF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3486A-38A4-490B-BEFF-7B7525B9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494FE-1AB7-4743-B524-C6AD1A9E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4976-5920-4844-95C9-5EE4ACC0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42308-8009-4F8B-BFEE-DB2F01B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8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569DA-F42C-4CE8-B6F5-599C017B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9A89-481B-4D2B-9DDD-D3D4EE88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7C84-16E3-4F33-A26A-F2AB7934E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5217-35F4-4F9A-A924-6A516C0B30E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3DA2-A9B9-4951-92FC-49070C6E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7352-44FC-4210-ACB0-F27A8ABB4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9A8-D262-44D4-9C7F-834F1828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A1A97E-1B9C-4471-AE43-2A44958B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9C70A1-6E1A-4CA8-885A-F3AF8E9B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373" y="808038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45873-4F8E-421E-8567-B9316E51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Monty Python and the Bridge of Death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7F96-480A-4F3E-AE02-AB139C0E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A simple game?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1111 L -0.09583 -0.1162 C -0.11562 -0.11736 -0.14557 -0.11782 -0.17708 -0.11782 C -0.21263 -0.11782 -0.2414 -0.11736 -0.2612 -0.1162 L -0.35677 -0.1111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51A3-ABE9-461D-A40F-63ABECB0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40A3-7256-4C30-88E3-0A261061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window – a simple start screen</a:t>
            </a:r>
          </a:p>
          <a:p>
            <a:r>
              <a:rPr lang="en-US" dirty="0"/>
              <a:t>False Loading Bar – A .gif animation that imitate a loading bar</a:t>
            </a:r>
          </a:p>
          <a:p>
            <a:r>
              <a:rPr lang="en-US" dirty="0"/>
              <a:t>Game window – A window with two portions;</a:t>
            </a:r>
          </a:p>
          <a:p>
            <a:pPr lvl="6"/>
            <a:r>
              <a:rPr lang="en-US" dirty="0"/>
              <a:t>Top half for images.</a:t>
            </a:r>
          </a:p>
          <a:p>
            <a:pPr lvl="6"/>
            <a:r>
              <a:rPr lang="en-US" dirty="0"/>
              <a:t>Bottom half for buttons the user clicks to give answers.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F369A-AB83-48D8-9A76-536130BB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77672">
            <a:off x="8966199" y="-3196288"/>
            <a:ext cx="24860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2 -3.33333E-6 L 0.01159 1.65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8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57FC-E7A9-45CD-9886-DCC6AE15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8E64-CB54-40F8-BCC8-129181A8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Really</a:t>
            </a:r>
          </a:p>
          <a:p>
            <a:pPr lvl="1"/>
            <a:r>
              <a:rPr lang="en-US" dirty="0"/>
              <a:t>It is like a quiz, looping until you choose the answers as given in the scene from the movie</a:t>
            </a:r>
          </a:p>
          <a:p>
            <a:pPr lvl="1"/>
            <a:r>
              <a:rPr lang="en-US" dirty="0"/>
              <a:t>Pays homage to the Guido van Rossum’s original inspiration for the languages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32A33-0EE1-4B44-8BCD-ACE22E25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77672">
            <a:off x="8966199" y="-3196288"/>
            <a:ext cx="24860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2 -3.33333E-6 L 0.01159 1.65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8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9178-729B-4C19-988B-9A14EEA1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F515-5E1E-4857-8DA9-B6C17E2D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, right?</a:t>
            </a:r>
          </a:p>
          <a:p>
            <a:pPr lvl="1"/>
            <a:r>
              <a:rPr lang="en-US" dirty="0"/>
              <a:t>Also </a:t>
            </a:r>
            <a:r>
              <a:rPr lang="en-US" dirty="0" err="1"/>
              <a:t>Kivy</a:t>
            </a:r>
            <a:r>
              <a:rPr lang="en-US" dirty="0"/>
              <a:t>, </a:t>
            </a:r>
            <a:r>
              <a:rPr lang="en-US" dirty="0" err="1"/>
              <a:t>wxWidgets</a:t>
            </a:r>
            <a:r>
              <a:rPr lang="en-US" dirty="0"/>
              <a:t>, FLTK, and many others</a:t>
            </a:r>
          </a:p>
          <a:p>
            <a:pPr lvl="1"/>
            <a:r>
              <a:rPr lang="en-US" dirty="0"/>
              <a:t>Each has their own commands</a:t>
            </a:r>
          </a:p>
          <a:p>
            <a:pPr lvl="1"/>
            <a:r>
              <a:rPr lang="en-US" dirty="0"/>
              <a:t>Some work well with other modules, some do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0E997-1745-4675-80C0-20420BBB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77672">
            <a:off x="8966199" y="-3196288"/>
            <a:ext cx="24860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2 -3.33333E-6 L 0.01159 1.65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8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5927-8C00-4999-A2E4-E72A2621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MPBOD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1102-5FCA-4F26-8836-2AF24C4D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MPBOD “</a:t>
            </a:r>
            <a:r>
              <a:rPr lang="en-US" dirty="0" err="1"/>
              <a:t>tkinter</a:t>
            </a:r>
            <a:r>
              <a:rPr lang="en-US" dirty="0"/>
              <a:t>” was used…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Multi-Windows</a:t>
            </a:r>
          </a:p>
          <a:p>
            <a:r>
              <a:rPr lang="en-US" dirty="0"/>
              <a:t>Image types; “.gif” and “.</a:t>
            </a:r>
            <a:r>
              <a:rPr lang="en-US" dirty="0" err="1"/>
              <a:t>png</a:t>
            </a:r>
            <a:r>
              <a:rPr lang="en-US" dirty="0"/>
              <a:t>”</a:t>
            </a:r>
          </a:p>
          <a:p>
            <a:r>
              <a:rPr lang="en-US" dirty="0"/>
              <a:t>Copyright concerns and Licensing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BCD50-CEFC-4BB7-8EDF-AF8FEC55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16153">
            <a:off x="8966200" y="-3196289"/>
            <a:ext cx="24860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0082 1.493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7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C86A93-6130-4B96-BC80-702CA96E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0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Monty Python and the Bridge of Death</vt:lpstr>
      <vt:lpstr>Main Parts</vt:lpstr>
      <vt:lpstr>What does it do?</vt:lpstr>
      <vt:lpstr>Graphical User Interface</vt:lpstr>
      <vt:lpstr>MPBOD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 Python and the Bridge of Death</dc:title>
  <dc:creator>Zachary Cooper</dc:creator>
  <cp:lastModifiedBy>Zachary Cooper</cp:lastModifiedBy>
  <cp:revision>9</cp:revision>
  <dcterms:created xsi:type="dcterms:W3CDTF">2018-12-04T04:19:55Z</dcterms:created>
  <dcterms:modified xsi:type="dcterms:W3CDTF">2018-12-04T07:21:59Z</dcterms:modified>
</cp:coreProperties>
</file>