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7"/>
    <p:restoredTop sz="94714"/>
  </p:normalViewPr>
  <p:slideViewPr>
    <p:cSldViewPr snapToGrid="0">
      <p:cViewPr>
        <p:scale>
          <a:sx n="96" d="100"/>
          <a:sy n="96" d="100"/>
        </p:scale>
        <p:origin x="11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7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8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9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82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58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50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80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93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5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4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5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7/21/24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8" r:id="rId6"/>
    <p:sldLayoutId id="2147483763" r:id="rId7"/>
    <p:sldLayoutId id="2147483764" r:id="rId8"/>
    <p:sldLayoutId id="2147483765" r:id="rId9"/>
    <p:sldLayoutId id="2147483767" r:id="rId10"/>
    <p:sldLayoutId id="214748376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ksu-is/Mood-Movie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43688-4E9B-0A27-C2DC-B199C88A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/>
              <a:t>MOOD-MOVIE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2937AA-BBE2-DBC6-6D81-7579784A4317}"/>
              </a:ext>
            </a:extLst>
          </p:cNvPr>
          <p:cNvSpPr>
            <a:spLocks/>
          </p:cNvSpPr>
          <p:nvPr/>
        </p:nvSpPr>
        <p:spPr>
          <a:xfrm>
            <a:off x="839788" y="2926080"/>
            <a:ext cx="5157787" cy="3264408"/>
          </a:xfrm>
          <a:prstGeom prst="rect">
            <a:avLst/>
          </a:prstGeo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Mood Movie is a personalized Movie recommendation code that will require the user to input their mood and the output will be a recommendation. The recommendations are made by popular movies categorized by genres, moods, themes, and more. </a:t>
            </a:r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1139725-A7FC-FBB7-C97C-1C9001BFB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75" b="53240"/>
          <a:stretch/>
        </p:blipFill>
        <p:spPr>
          <a:xfrm>
            <a:off x="6194427" y="2607871"/>
            <a:ext cx="4548261" cy="1990105"/>
          </a:xfrm>
          <a:prstGeom prst="rect">
            <a:avLst/>
          </a:prstGeom>
        </p:spPr>
      </p:pic>
      <p:pic>
        <p:nvPicPr>
          <p:cNvPr id="23" name="Picture 2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0D50828-3CF1-ECD9-0721-3A05662D0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141" y="3812860"/>
            <a:ext cx="3535679" cy="241111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2F26672-B2D7-62AC-B0D8-F07D0F87F6DF}"/>
              </a:ext>
            </a:extLst>
          </p:cNvPr>
          <p:cNvSpPr txBox="1"/>
          <p:nvPr/>
        </p:nvSpPr>
        <p:spPr>
          <a:xfrm>
            <a:off x="754680" y="1615218"/>
            <a:ext cx="7125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Yecenia Hernandez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FD5A5-FEF1-B082-01B7-89159BAC8F7B}"/>
              </a:ext>
            </a:extLst>
          </p:cNvPr>
          <p:cNvSpPr txBox="1"/>
          <p:nvPr/>
        </p:nvSpPr>
        <p:spPr>
          <a:xfrm>
            <a:off x="754680" y="4743684"/>
            <a:ext cx="37964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4"/>
              </a:rPr>
              <a:t>https://github.com/ksu-is/Mood-Movie.git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21583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Modern Love</vt:lpstr>
      <vt:lpstr>The Hand</vt:lpstr>
      <vt:lpstr>Times New Roman</vt:lpstr>
      <vt:lpstr>SketchyVTI</vt:lpstr>
      <vt:lpstr>MOOD-MOVIE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Yecenia Hernandez</dc:creator>
  <cp:lastModifiedBy>Yecenia Hernandez</cp:lastModifiedBy>
  <cp:revision>2</cp:revision>
  <dcterms:created xsi:type="dcterms:W3CDTF">2024-07-21T19:04:02Z</dcterms:created>
  <dcterms:modified xsi:type="dcterms:W3CDTF">2024-07-21T19:19:48Z</dcterms:modified>
</cp:coreProperties>
</file>