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December 1,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129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December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0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December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4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December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1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December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December 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6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December 1,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1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December 1,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74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December 1,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4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December 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4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December 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1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December 1,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94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osaic of colorful geometric shapes">
            <a:extLst>
              <a:ext uri="{FF2B5EF4-FFF2-40B4-BE49-F238E27FC236}">
                <a16:creationId xmlns:a16="http://schemas.microsoft.com/office/drawing/2014/main" id="{F6E586E0-2D17-9018-4CFF-00B3C3225C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339" b="4"/>
          <a:stretch/>
        </p:blipFill>
        <p:spPr>
          <a:xfrm>
            <a:off x="4550897" y="1"/>
            <a:ext cx="3820550" cy="3429001"/>
          </a:xfrm>
          <a:custGeom>
            <a:avLst/>
            <a:gdLst/>
            <a:ahLst/>
            <a:cxnLst/>
            <a:rect l="l" t="t" r="r" b="b"/>
            <a:pathLst>
              <a:path w="3820550" h="3429001">
                <a:moveTo>
                  <a:pt x="0" y="0"/>
                </a:moveTo>
                <a:lnTo>
                  <a:pt x="3820550" y="0"/>
                </a:lnTo>
                <a:lnTo>
                  <a:pt x="3820550" y="3429001"/>
                </a:lnTo>
                <a:lnTo>
                  <a:pt x="0" y="3429001"/>
                </a:lnTo>
                <a:close/>
              </a:path>
            </a:pathLst>
          </a:cu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BD88FAF5-76BD-4F9C-8B07-A057CC2F2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7344" y="171326"/>
            <a:ext cx="1336763" cy="1980000"/>
            <a:chOff x="2516173" y="3459810"/>
            <a:chExt cx="1336763" cy="19800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F46A976-312C-4842-9CC5-E6E96D366D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462459" y="3923302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03200" dist="50800" dir="27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FDD9DB-E78B-4C90-BC51-173F0984F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386980" y="3930808"/>
              <a:ext cx="1853969" cy="106430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C0BDEF3-35A0-4840-93FC-FB69F880C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516173" y="3992195"/>
              <a:ext cx="1088124" cy="1447615"/>
              <a:chOff x="2516173" y="3992195"/>
              <a:chExt cx="1088124" cy="1447615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7AA0949-F632-4D2E-B720-41D4241511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8100000">
                <a:off x="2516173" y="3992195"/>
                <a:ext cx="107098" cy="46658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innerShdw blurRad="63500" dist="2540000">
                  <a:schemeClr val="accent1">
                    <a:lumMod val="40000"/>
                    <a:lumOff val="60000"/>
                    <a:alpha val="2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684146E-D5D0-48FA-B5C4-9603C04A6D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8100000">
                <a:off x="3497199" y="4973221"/>
                <a:ext cx="107098" cy="46658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innerShdw blurRad="63500" dist="2540000">
                  <a:schemeClr val="accent1">
                    <a:lumMod val="40000"/>
                    <a:lumOff val="60000"/>
                    <a:alpha val="2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2684DB-DB4B-5C9D-EA59-80BC1FBA6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375" y="668641"/>
            <a:ext cx="3820550" cy="1478816"/>
          </a:xfrm>
        </p:spPr>
        <p:txBody>
          <a:bodyPr anchor="b">
            <a:normAutofit/>
          </a:bodyPr>
          <a:lstStyle/>
          <a:p>
            <a:r>
              <a:rPr lang="en-US" sz="4800" dirty="0"/>
              <a:t>Motivational Alarm Clock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EF5FC4-6B10-1BDC-EAB3-BBEF5406D3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07" r="14270" b="-2"/>
          <a:stretch/>
        </p:blipFill>
        <p:spPr>
          <a:xfrm>
            <a:off x="8371452" y="1"/>
            <a:ext cx="3820550" cy="3429001"/>
          </a:xfrm>
          <a:custGeom>
            <a:avLst/>
            <a:gdLst/>
            <a:ahLst/>
            <a:cxnLst/>
            <a:rect l="l" t="t" r="r" b="b"/>
            <a:pathLst>
              <a:path w="3820550" h="3429001">
                <a:moveTo>
                  <a:pt x="0" y="0"/>
                </a:moveTo>
                <a:lnTo>
                  <a:pt x="3820550" y="0"/>
                </a:lnTo>
                <a:lnTo>
                  <a:pt x="3820550" y="3429001"/>
                </a:lnTo>
                <a:lnTo>
                  <a:pt x="0" y="3429001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7D4269-8387-6D8F-FAA8-CB595EDA34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2" r="14627" b="-4"/>
          <a:stretch/>
        </p:blipFill>
        <p:spPr>
          <a:xfrm>
            <a:off x="4550897" y="3429001"/>
            <a:ext cx="3820550" cy="3429001"/>
          </a:xfrm>
          <a:custGeom>
            <a:avLst/>
            <a:gdLst/>
            <a:ahLst/>
            <a:cxnLst/>
            <a:rect l="l" t="t" r="r" b="b"/>
            <a:pathLst>
              <a:path w="3820550" h="3429001">
                <a:moveTo>
                  <a:pt x="0" y="0"/>
                </a:moveTo>
                <a:lnTo>
                  <a:pt x="3820550" y="0"/>
                </a:lnTo>
                <a:lnTo>
                  <a:pt x="3820550" y="3429001"/>
                </a:lnTo>
                <a:lnTo>
                  <a:pt x="0" y="3429001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A5D78C-FE98-FC91-2A18-FC8D5AFFA1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307" r="9284" b="-5"/>
          <a:stretch/>
        </p:blipFill>
        <p:spPr>
          <a:xfrm>
            <a:off x="8371452" y="3428998"/>
            <a:ext cx="3820550" cy="3429001"/>
          </a:xfrm>
          <a:custGeom>
            <a:avLst/>
            <a:gdLst/>
            <a:ahLst/>
            <a:cxnLst/>
            <a:rect l="l" t="t" r="r" b="b"/>
            <a:pathLst>
              <a:path w="3820550" h="3429001">
                <a:moveTo>
                  <a:pt x="0" y="0"/>
                </a:moveTo>
                <a:lnTo>
                  <a:pt x="3820550" y="0"/>
                </a:lnTo>
                <a:lnTo>
                  <a:pt x="3820550" y="3429001"/>
                </a:lnTo>
                <a:lnTo>
                  <a:pt x="0" y="3429001"/>
                </a:lnTo>
                <a:close/>
              </a:path>
            </a:pathLst>
          </a:cu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EA82037-D606-4552-8E6F-AB5EFC46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A621D3E-0A6A-4F71-9C97-0D5B2A986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1845" y="5272464"/>
            <a:ext cx="667800" cy="631474"/>
            <a:chOff x="8069541" y="1262702"/>
            <a:chExt cx="667800" cy="631474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A4F20D0-1936-4704-BB8A-73324AD1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165E81D-B23C-480F-BFC8-A09B340D9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DEB2709-41F6-4EA5-A70A-39B840842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666" y="2308259"/>
            <a:ext cx="3685577" cy="243870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>
                    <a:alpha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 Black" panose="020F0502020204030204" pitchFamily="2" charset="0"/>
              </a:rPr>
              <a:t>Need help getting out of bed? Try this motivational alarm clock! With the use of a raspberry pi and some coding this alarm clock will wake you up with a standard alert sound AND displays a motivational quote that changes day to day! Get inspiration as soon as you open your eyes!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DBE02A-EF6D-3A9A-64F8-AE893A60C3E5}"/>
              </a:ext>
            </a:extLst>
          </p:cNvPr>
          <p:cNvSpPr txBox="1"/>
          <p:nvPr/>
        </p:nvSpPr>
        <p:spPr>
          <a:xfrm>
            <a:off x="4498881" y="237140"/>
            <a:ext cx="391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“Rise and shine! A new day awaits.”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9C3810-8046-1543-BD05-30B2E6072F87}"/>
              </a:ext>
            </a:extLst>
          </p:cNvPr>
          <p:cNvSpPr txBox="1"/>
          <p:nvPr/>
        </p:nvSpPr>
        <p:spPr>
          <a:xfrm>
            <a:off x="4544875" y="851312"/>
            <a:ext cx="382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“You’ve got this! Time to conquer the day.”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035477-B2E5-93DA-440F-D484EA6BCBF6}"/>
              </a:ext>
            </a:extLst>
          </p:cNvPr>
          <p:cNvSpPr txBox="1"/>
          <p:nvPr/>
        </p:nvSpPr>
        <p:spPr>
          <a:xfrm>
            <a:off x="4550897" y="1629755"/>
            <a:ext cx="3860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“Today is full of possibilities. Make it count!”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143EA1-B213-3F55-F006-40A5644FCD11}"/>
              </a:ext>
            </a:extLst>
          </p:cNvPr>
          <p:cNvSpPr txBox="1"/>
          <p:nvPr/>
        </p:nvSpPr>
        <p:spPr>
          <a:xfrm>
            <a:off x="4551919" y="2469215"/>
            <a:ext cx="3813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“Wake up with determination. Go to bed with satisfaction.”</a:t>
            </a:r>
          </a:p>
        </p:txBody>
      </p:sp>
      <p:sp>
        <p:nvSpPr>
          <p:cNvPr id="23" name="Rectangle: Diagonal Corners Rounded 22">
            <a:extLst>
              <a:ext uri="{FF2B5EF4-FFF2-40B4-BE49-F238E27FC236}">
                <a16:creationId xmlns:a16="http://schemas.microsoft.com/office/drawing/2014/main" id="{CC4EF5DB-01DE-DC18-A360-653F194B8AD8}"/>
              </a:ext>
            </a:extLst>
          </p:cNvPr>
          <p:cNvSpPr/>
          <p:nvPr/>
        </p:nvSpPr>
        <p:spPr>
          <a:xfrm>
            <a:off x="168923" y="76849"/>
            <a:ext cx="2381329" cy="365060"/>
          </a:xfrm>
          <a:prstGeom prst="round2Diag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By: Grayson Glazier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417105-9BE1-210A-5FD0-6DFC24BDBA8A}"/>
              </a:ext>
            </a:extLst>
          </p:cNvPr>
          <p:cNvSpPr txBox="1"/>
          <p:nvPr/>
        </p:nvSpPr>
        <p:spPr>
          <a:xfrm>
            <a:off x="6649673" y="6460728"/>
            <a:ext cx="571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https://github.com/ksu-is/Motivational-Alarm-Clock</a:t>
            </a:r>
          </a:p>
        </p:txBody>
      </p:sp>
    </p:spTree>
    <p:extLst>
      <p:ext uri="{BB962C8B-B14F-4D97-AF65-F5344CB8AC3E}">
        <p14:creationId xmlns:p14="http://schemas.microsoft.com/office/powerpoint/2010/main" val="346876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3DFloat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Congenial Black</vt:lpstr>
      <vt:lpstr>3DFloatVTI</vt:lpstr>
      <vt:lpstr>Motivational Alarm Clock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Motivational Alarm Clock</dc:title>
  <dc:creator>Grayson Glazier</dc:creator>
  <cp:lastModifiedBy>Grayson Glazier</cp:lastModifiedBy>
  <cp:revision>3</cp:revision>
  <dcterms:created xsi:type="dcterms:W3CDTF">2023-12-01T02:38:45Z</dcterms:created>
  <dcterms:modified xsi:type="dcterms:W3CDTF">2023-12-02T00:04:01Z</dcterms:modified>
</cp:coreProperties>
</file>