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002"/>
    <a:srgbClr val="DCCF24"/>
    <a:srgbClr val="8E9A1F"/>
    <a:srgbClr val="05BA0C"/>
    <a:srgbClr val="03C618"/>
    <a:srgbClr val="04C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69" autoAdjust="0"/>
    <p:restoredTop sz="93204" autoAdjust="0"/>
  </p:normalViewPr>
  <p:slideViewPr>
    <p:cSldViewPr snapToGrid="0">
      <p:cViewPr varScale="1">
        <p:scale>
          <a:sx n="90" d="100"/>
          <a:sy n="90" d="100"/>
        </p:scale>
        <p:origin x="834" y="132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21000">
              <a:srgbClr val="04CE51"/>
            </a:gs>
            <a:gs pos="69000">
              <a:srgbClr val="086002"/>
            </a:gs>
            <a:gs pos="100000">
              <a:srgbClr val="04CE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620"/>
            <a:ext cx="7146608" cy="5441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stellar" panose="020A0402060406010301" pitchFamily="18" charset="0"/>
              </a:rPr>
              <a:t>Motorcycle Recommender 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9289CE93-EC50-55DB-CFE0-1266AEC87B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875" t="15972" r="17267" b="-15972"/>
          <a:stretch/>
        </p:blipFill>
        <p:spPr>
          <a:xfrm>
            <a:off x="8115882" y="0"/>
            <a:ext cx="4076118" cy="6096678"/>
          </a:xfr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7896" y="1843124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5056" y="1980284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8B3735-EEAB-6AFD-70CF-BA2A0EB0F74F}"/>
              </a:ext>
            </a:extLst>
          </p:cNvPr>
          <p:cNvSpPr txBox="1"/>
          <p:nvPr/>
        </p:nvSpPr>
        <p:spPr>
          <a:xfrm>
            <a:off x="1249875" y="2139667"/>
            <a:ext cx="561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application aims to find the perfect ride for you based on your experience and style. Smart motorcycle shopping starts here!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4D55D-3ED5-F028-EED2-1769ED87E3A3}"/>
              </a:ext>
            </a:extLst>
          </p:cNvPr>
          <p:cNvSpPr/>
          <p:nvPr/>
        </p:nvSpPr>
        <p:spPr>
          <a:xfrm>
            <a:off x="-1362604" y="1216626"/>
            <a:ext cx="4720527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12700">
                  <a:solidFill>
                    <a:srgbClr val="086002"/>
                  </a:solidFill>
                  <a:prstDash val="solid"/>
                </a:ln>
                <a:solidFill>
                  <a:srgbClr val="DCCF2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By: Ali Siddiqi</a:t>
            </a:r>
            <a:endParaRPr lang="en-US" sz="2000" b="1" cap="none" spc="0" dirty="0">
              <a:ln w="12700">
                <a:solidFill>
                  <a:srgbClr val="086002"/>
                </a:solidFill>
                <a:prstDash val="solid"/>
              </a:ln>
              <a:solidFill>
                <a:srgbClr val="DCCF2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DE237C-B566-B5DB-1CE7-228CBEC2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7" y="3585929"/>
            <a:ext cx="3678602" cy="3195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C7A10-7453-B49A-8E6E-E5A9DEBD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126" y="5183544"/>
            <a:ext cx="4816874" cy="1044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1ED751-5669-38CF-95E0-227D14B5F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220" y="3585929"/>
            <a:ext cx="3485913" cy="26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262626"/>
      </a:accent1>
      <a:accent2>
        <a:srgbClr val="575454"/>
      </a:accent2>
      <a:accent3>
        <a:srgbClr val="757070"/>
      </a:accent3>
      <a:accent4>
        <a:srgbClr val="002060"/>
      </a:accent4>
      <a:accent5>
        <a:srgbClr val="1419F8"/>
      </a:accent5>
      <a:accent6>
        <a:srgbClr val="958EA2"/>
      </a:accent6>
      <a:hlink>
        <a:srgbClr val="575454"/>
      </a:hlink>
      <a:folHlink>
        <a:srgbClr val="421840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91</TotalTime>
  <Words>30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Castellar</vt:lpstr>
      <vt:lpstr>Custom</vt:lpstr>
      <vt:lpstr>Motorcycle Recommender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Siddiqi</dc:creator>
  <cp:lastModifiedBy>Ali Siddiqi</cp:lastModifiedBy>
  <cp:revision>2</cp:revision>
  <dcterms:created xsi:type="dcterms:W3CDTF">2025-04-20T18:50:55Z</dcterms:created>
  <dcterms:modified xsi:type="dcterms:W3CDTF">2025-04-20T20:22:38Z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