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287000" cx="18288000"/>
  <p:notesSz cx="6858000" cy="9144000"/>
  <p:embeddedFontLst>
    <p:embeddedFont>
      <p:font typeface="Rokkitt"/>
      <p:regular r:id="rId7"/>
      <p:bold r:id="rId8"/>
      <p:italic r:id="rId9"/>
      <p:boldItalic r:id="rId10"/>
    </p:embeddedFont>
    <p:embeddedFont>
      <p:font typeface="Rokkitt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kkittBlack-bold.fntdata"/><Relationship Id="rId10" Type="http://schemas.openxmlformats.org/officeDocument/2006/relationships/font" Target="fonts/Rokkitt-boldItalic.fntdata"/><Relationship Id="rId12" Type="http://schemas.openxmlformats.org/officeDocument/2006/relationships/font" Target="fonts/Rokkitt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kki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kkitt-regular.fntdata"/><Relationship Id="rId8" Type="http://schemas.openxmlformats.org/officeDocument/2006/relationships/font" Target="fonts/Rokki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13" Type="http://schemas.openxmlformats.org/officeDocument/2006/relationships/image" Target="../media/image7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hyperlink" Target="https://github.com/ksu-is/Movie-Recommend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3E3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89871" y="-598146"/>
            <a:ext cx="18667743" cy="10996997"/>
          </a:xfrm>
          <a:custGeom>
            <a:rect b="b" l="l" r="r" t="t"/>
            <a:pathLst>
              <a:path extrusionOk="0" h="10996997" w="18667743">
                <a:moveTo>
                  <a:pt x="0" y="0"/>
                </a:moveTo>
                <a:lnTo>
                  <a:pt x="18667742" y="0"/>
                </a:lnTo>
                <a:lnTo>
                  <a:pt x="18667742" y="10996997"/>
                </a:lnTo>
                <a:lnTo>
                  <a:pt x="0" y="10996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2998558" y="1377146"/>
            <a:ext cx="6278142" cy="6266727"/>
          </a:xfrm>
          <a:custGeom>
            <a:rect b="b" l="l" r="r" t="t"/>
            <a:pathLst>
              <a:path extrusionOk="0" h="6266727" w="6278142">
                <a:moveTo>
                  <a:pt x="0" y="0"/>
                </a:moveTo>
                <a:lnTo>
                  <a:pt x="6278142" y="0"/>
                </a:lnTo>
                <a:lnTo>
                  <a:pt x="6278142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9144000" y="1233464"/>
            <a:ext cx="6278142" cy="6266727"/>
          </a:xfrm>
          <a:custGeom>
            <a:rect b="b" l="l" r="r" t="t"/>
            <a:pathLst>
              <a:path extrusionOk="0" h="6266727" w="6278142">
                <a:moveTo>
                  <a:pt x="0" y="0"/>
                </a:moveTo>
                <a:lnTo>
                  <a:pt x="6278142" y="0"/>
                </a:lnTo>
                <a:lnTo>
                  <a:pt x="6278142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9011298" y="7316447"/>
            <a:ext cx="7315200" cy="3883706"/>
          </a:xfrm>
          <a:custGeom>
            <a:rect b="b" l="l" r="r" t="t"/>
            <a:pathLst>
              <a:path extrusionOk="0"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961502" y="7316447"/>
            <a:ext cx="7315200" cy="3883706"/>
          </a:xfrm>
          <a:custGeom>
            <a:rect b="b" l="l" r="r" t="t"/>
            <a:pathLst>
              <a:path extrusionOk="0"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3316700" y="2127400"/>
            <a:ext cx="60627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85">
                <a:solidFill>
                  <a:srgbClr val="A62935"/>
                </a:solidFill>
                <a:latin typeface="Rokkitt Black"/>
                <a:ea typeface="Rokkitt Black"/>
                <a:cs typeface="Rokkitt Black"/>
                <a:sym typeface="Rokkitt Black"/>
              </a:rPr>
              <a:t>Find Your Film</a:t>
            </a:r>
            <a:endParaRPr sz="100"/>
          </a:p>
        </p:txBody>
      </p:sp>
      <p:sp>
        <p:nvSpPr>
          <p:cNvPr id="90" name="Google Shape;90;p13"/>
          <p:cNvSpPr txBox="1"/>
          <p:nvPr/>
        </p:nvSpPr>
        <p:spPr>
          <a:xfrm>
            <a:off x="3991607" y="920385"/>
            <a:ext cx="987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A62935"/>
                </a:solidFill>
                <a:latin typeface="Rokkitt"/>
                <a:ea typeface="Rokkitt"/>
                <a:cs typeface="Rokkitt"/>
                <a:sym typeface="Rokkitt"/>
              </a:rPr>
              <a:t>By: Benaiah Noah</a:t>
            </a:r>
            <a:endParaRPr>
              <a:solidFill>
                <a:srgbClr val="A62935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5850" y="7940325"/>
            <a:ext cx="1060500" cy="16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13697184" y="4748360"/>
            <a:ext cx="1739770" cy="1537324"/>
          </a:xfrm>
          <a:custGeom>
            <a:rect b="b" l="l" r="r" t="t"/>
            <a:pathLst>
              <a:path extrusionOk="0" h="1537324" w="1739770">
                <a:moveTo>
                  <a:pt x="0" y="0"/>
                </a:moveTo>
                <a:lnTo>
                  <a:pt x="1739770" y="0"/>
                </a:lnTo>
                <a:lnTo>
                  <a:pt x="1739770" y="1537324"/>
                </a:lnTo>
                <a:lnTo>
                  <a:pt x="0" y="153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 txBox="1"/>
          <p:nvPr/>
        </p:nvSpPr>
        <p:spPr>
          <a:xfrm>
            <a:off x="10042175" y="5373525"/>
            <a:ext cx="3468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A62935"/>
                </a:solidFill>
                <a:latin typeface="Rokkitt"/>
                <a:ea typeface="Rokkitt"/>
                <a:cs typeface="Rokkitt"/>
                <a:sym typeface="Rokkit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https://github.com/ksu-is/Movie-Recommendation</a:t>
            </a:r>
            <a:r>
              <a:rPr b="1" lang="en-US" sz="3200">
                <a:solidFill>
                  <a:srgbClr val="A62935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endParaRPr b="1" sz="3200">
              <a:solidFill>
                <a:srgbClr val="A62935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859050" y="2147850"/>
            <a:ext cx="5702400" cy="5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A62935"/>
                </a:solidFill>
                <a:latin typeface="Rokkitt"/>
                <a:ea typeface="Rokkitt"/>
                <a:cs typeface="Rokkitt"/>
                <a:sym typeface="Rokkitt"/>
              </a:rPr>
              <a:t>Made to help movie lovers easily and quickly find a movie. </a:t>
            </a:r>
            <a:r>
              <a:rPr b="1" lang="en-US" sz="3200">
                <a:solidFill>
                  <a:srgbClr val="A62935"/>
                </a:solidFill>
                <a:latin typeface="Rokkitt"/>
                <a:ea typeface="Rokkitt"/>
                <a:cs typeface="Rokkitt"/>
                <a:sym typeface="Rokkitt"/>
              </a:rPr>
              <a:t>Whether you want a random film or a specific genre this quiz will get the job done! </a:t>
            </a:r>
            <a:endParaRPr b="1" sz="3200">
              <a:solidFill>
                <a:srgbClr val="A62935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865859" y="4748360"/>
            <a:ext cx="1739770" cy="1537324"/>
          </a:xfrm>
          <a:custGeom>
            <a:rect b="b" l="l" r="r" t="t"/>
            <a:pathLst>
              <a:path extrusionOk="0" h="1537324" w="1739770">
                <a:moveTo>
                  <a:pt x="0" y="0"/>
                </a:moveTo>
                <a:lnTo>
                  <a:pt x="1739770" y="0"/>
                </a:lnTo>
                <a:lnTo>
                  <a:pt x="1739770" y="1537324"/>
                </a:lnTo>
                <a:lnTo>
                  <a:pt x="0" y="153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6" name="Google Shape;9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8851" y="7976300"/>
            <a:ext cx="1060500" cy="16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4925" y="7976300"/>
            <a:ext cx="1209009" cy="16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59050" y="7986512"/>
            <a:ext cx="1060500" cy="15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103813" y="7944912"/>
            <a:ext cx="1130175" cy="1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418250" y="7944925"/>
            <a:ext cx="1130150" cy="167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 title="Screenshot 2025-07-21 at 9.36.49 PM.png"/>
          <p:cNvPicPr preferRelativeResize="0"/>
          <p:nvPr/>
        </p:nvPicPr>
        <p:blipFill rotWithShape="1">
          <a:blip r:embed="rId14">
            <a:alphaModFix/>
          </a:blip>
          <a:srcRect b="0" l="0" r="0" t="13621"/>
          <a:stretch/>
        </p:blipFill>
        <p:spPr>
          <a:xfrm>
            <a:off x="4914750" y="4645268"/>
            <a:ext cx="4669952" cy="252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