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0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lue  and red wire concept">
            <a:extLst>
              <a:ext uri="{FF2B5EF4-FFF2-40B4-BE49-F238E27FC236}">
                <a16:creationId xmlns:a16="http://schemas.microsoft.com/office/drawing/2014/main" id="{FFDFB654-033B-4BF0-993A-A9306E1F9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132FC-6C91-4CF8-A0BE-FED5D86E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18488"/>
            <a:ext cx="9542755" cy="102941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Multiplayer </a:t>
            </a:r>
            <a:r>
              <a:rPr lang="en-US" sz="4000">
                <a:solidFill>
                  <a:srgbClr val="FFFFFF"/>
                </a:solidFill>
              </a:rPr>
              <a:t>Connect X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A0906-777A-4F49-A5EC-4BDEF887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12" y="668142"/>
            <a:ext cx="8836328" cy="96991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Codded by:</a:t>
            </a:r>
          </a:p>
          <a:p>
            <a:r>
              <a:rPr lang="en-US" dirty="0">
                <a:solidFill>
                  <a:srgbClr val="FFFFFF"/>
                </a:solidFill>
              </a:rPr>
              <a:t>Aaron Macdonald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674A99-3037-49F2-B879-7D112437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10" y="1638059"/>
            <a:ext cx="2375108" cy="23355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08A60B7-6BA1-4EF3-A063-603E240E4220}"/>
              </a:ext>
            </a:extLst>
          </p:cNvPr>
          <p:cNvSpPr/>
          <p:nvPr/>
        </p:nvSpPr>
        <p:spPr>
          <a:xfrm>
            <a:off x="0" y="1137443"/>
            <a:ext cx="4155440" cy="3251951"/>
          </a:xfrm>
          <a:prstGeom prst="mathMultiply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D745C1-D5A8-448A-9A98-83F0F513DA98}"/>
              </a:ext>
            </a:extLst>
          </p:cNvPr>
          <p:cNvSpPr/>
          <p:nvPr/>
        </p:nvSpPr>
        <p:spPr>
          <a:xfrm>
            <a:off x="4377131" y="2156246"/>
            <a:ext cx="2362181" cy="1214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7FDD15C-4EB1-4994-A23C-93BD360AF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59" y="1283041"/>
            <a:ext cx="2337608" cy="2706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BD3E5B-1DC8-4B73-8A8F-51F9C404DA9F}"/>
              </a:ext>
            </a:extLst>
          </p:cNvPr>
          <p:cNvSpPr txBox="1"/>
          <p:nvPr/>
        </p:nvSpPr>
        <p:spPr>
          <a:xfrm>
            <a:off x="367744" y="6047437"/>
            <a:ext cx="1038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Introducing a multiplayer customizable Connect 4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LeftStep">
      <a:dk1>
        <a:srgbClr val="000000"/>
      </a:dk1>
      <a:lt1>
        <a:srgbClr val="FFFFFF"/>
      </a:lt1>
      <a:dk2>
        <a:srgbClr val="1A1E2E"/>
      </a:dk2>
      <a:lt2>
        <a:srgbClr val="F0F3F3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372FD9"/>
      </a:accent6>
      <a:hlink>
        <a:srgbClr val="3798A6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Elephant</vt:lpstr>
      <vt:lpstr>Univers Condensed</vt:lpstr>
      <vt:lpstr>MemoVTI</vt:lpstr>
      <vt:lpstr>Multiplayer Connect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Connect 4 X</dc:title>
  <dc:creator>Aaron macdonald</dc:creator>
  <cp:lastModifiedBy>Aaron macdonald</cp:lastModifiedBy>
  <cp:revision>2</cp:revision>
  <dcterms:created xsi:type="dcterms:W3CDTF">2021-07-27T18:44:16Z</dcterms:created>
  <dcterms:modified xsi:type="dcterms:W3CDTF">2021-07-28T03:26:03Z</dcterms:modified>
</cp:coreProperties>
</file>