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5851-1BE2-D44E-8593-5CA6ECBD6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E411B-B064-624C-B9E4-D0712BFEE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630F-0788-3F43-AA7A-E023844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F67C-CFC7-7C45-BFC1-AF4D9585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9172-41D8-3244-A7D8-F4B4D925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33F1-9610-6044-96B4-7E4EEE98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12AB-95D8-B547-81D4-750804F5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015B-0AA8-8348-8999-9B43C4C5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363D-E0C1-E248-B918-8C64A2DC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87C3-AA91-364A-910F-E9DDBCE8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4C9A7-928C-9745-8944-2CB965D6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C1AA-D2ED-3D40-87BD-412A5FD81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0250-B9BD-6649-80B1-25BA6BA9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DA9B-C6E4-E545-A0D6-9D64D8A4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2DFF-127A-8A47-831E-B6B27DAC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C4AC-0FD3-6042-8B69-AF86ACC4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2DDD-E47B-5D4E-B551-02044246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CB74-E784-4646-A746-DC74837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AD14-CE1F-3C41-9413-DE414A0E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FA1E-A6F6-0B44-A097-F2963EA4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87BF-BE55-0D4A-8E30-15630B26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62EB-6CC4-BD48-BAC4-CC4D85EB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4E1B-42B0-2B46-B9DF-DD70B97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D613-A199-AB49-ACA2-D0E7763D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1FE9-6CD7-7340-9E11-BDE9C946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8F61-BCCE-0E42-A60A-8BC040C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4DC1-BD27-8F43-8212-BC46F8AB5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5A29-3303-6542-B8A9-81E951DB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A0B0-2629-AA4B-8F1D-A323716A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B1F51-FAD8-144C-8A39-E39BC3D8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AF1E-39AF-D045-B8B6-F93BCE0E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F895-9270-A04A-9A84-36D06E81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4D00-29AB-764D-819C-3D109680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F1CC-FD96-6E42-8F13-A6A6C1860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1CF54-FE93-3249-B703-A942D6B5F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41D57-3BF8-E244-8F4F-FE753D48A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3FC0-37B9-6048-85FA-A937BA88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A871A-E971-0543-82C9-645881CE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56A43-04C3-3640-B975-1D090A8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601-1B0D-5F4A-96D7-09526B57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7F608-2F21-014B-B8EC-3D50DED0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054A4-996E-A64C-A55B-0F32E29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464B2-45B8-6E4A-A545-1B72F5D7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BD4DE-F8D6-9C4A-AA96-F604ED2B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E06E6-0A74-7E41-B7D6-6B831705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A0F5-BA57-1248-BB94-2C13348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9F94-92EF-154C-AD93-D49D6E89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1208-2035-2641-B5DF-A5FC5F2A7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6A20-C8A4-3E4B-93E9-8896C34C3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BD804-7514-A54A-876F-920ED4B1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6774-0D70-8344-AEA4-B0A67782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69DF-CD8A-FC48-9907-BED2F1E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138A-12B2-CB4B-9FD8-967AEA92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C0DA3-6BE4-9048-9549-B05A0F20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0752D-C4C0-5A4C-A541-A53E8C86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FE95-FC10-F344-ACFD-383C2978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D5A9E-C4D6-164D-BEA2-EF3A8CD1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AAE20-EE2B-F14D-BDCA-DDD4E567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E508A-2435-BC47-BA66-C27B875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86B7-4DB7-C641-9183-CE45C770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BFE0-5A81-544E-BC41-02F4C8A6B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6852-0AA6-D940-BEDF-6E584A705F0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CC9A-8E26-594B-8FF9-D8D1A3CEA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45D6-2D2F-7E46-A07C-4D0E66FFE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AD56-8117-1847-BD3B-5D89D772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FDD5E2-A37D-FA42-8A17-336E1A2FB09C}"/>
              </a:ext>
            </a:extLst>
          </p:cNvPr>
          <p:cNvSpPr/>
          <p:nvPr/>
        </p:nvSpPr>
        <p:spPr>
          <a:xfrm>
            <a:off x="0" y="557211"/>
            <a:ext cx="6786563" cy="16144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D4D0-A164-CD42-ADA5-7762EB00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7" y="557211"/>
            <a:ext cx="5538787" cy="995363"/>
          </a:xfrm>
        </p:spPr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AD07-8598-EC4A-8712-4A04A2B5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15" y="1513282"/>
            <a:ext cx="5278730" cy="4127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Flow of News – Compiled by Noah Dangar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66E0A0A-FD25-D045-A235-7C1CB82F29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5" y="3127771"/>
            <a:ext cx="5488783" cy="26592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7BDD33-69C8-E24F-B340-2314B4B4091D}"/>
              </a:ext>
            </a:extLst>
          </p:cNvPr>
          <p:cNvSpPr txBox="1"/>
          <p:nvPr/>
        </p:nvSpPr>
        <p:spPr>
          <a:xfrm>
            <a:off x="7410450" y="1364455"/>
            <a:ext cx="3900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Vision: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 will create a miniature network based on key variables. My goal is to build the code from scratch using concepts learned in the modules. </a:t>
            </a:r>
          </a:p>
          <a:p>
            <a:endParaRPr lang="en-US" sz="2000" dirty="0"/>
          </a:p>
          <a:p>
            <a:r>
              <a:rPr lang="en-US" sz="2000" dirty="0"/>
              <a:t>This will not be a complex, GUI network, but a text based network. It will be able to adjust for levels the news travels, it’s spread at each level, and how it transforms at each level. </a:t>
            </a:r>
          </a:p>
        </p:txBody>
      </p:sp>
    </p:spTree>
    <p:extLst>
      <p:ext uri="{BB962C8B-B14F-4D97-AF65-F5344CB8AC3E}">
        <p14:creationId xmlns:p14="http://schemas.microsoft.com/office/powerpoint/2010/main" val="33958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dc:creator>Noah Dangar</dc:creator>
  <cp:lastModifiedBy>Noah Dangar</cp:lastModifiedBy>
  <cp:revision>4</cp:revision>
  <dcterms:created xsi:type="dcterms:W3CDTF">2019-07-19T02:12:48Z</dcterms:created>
  <dcterms:modified xsi:type="dcterms:W3CDTF">2019-07-19T02:43:34Z</dcterms:modified>
</cp:coreProperties>
</file>