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988B1B-A15C-4D61-A134-17C95608686C}" v="8" dt="2020-07-16T02:08:25.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youtube.com/watch?v=sYBDJ15dNVc" TargetMode="External"/><Relationship Id="rId7" Type="http://schemas.openxmlformats.org/officeDocument/2006/relationships/image" Target="../media/image6.sv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5" name="Rectangle 4">
            <a:extLst>
              <a:ext uri="{FF2B5EF4-FFF2-40B4-BE49-F238E27FC236}">
                <a16:creationId xmlns:a16="http://schemas.microsoft.com/office/drawing/2014/main" id="{27E9FF3F-1AAB-4D66-997F-EB2310874EF8}"/>
              </a:ext>
            </a:extLst>
          </p:cNvPr>
          <p:cNvSpPr/>
          <p:nvPr/>
        </p:nvSpPr>
        <p:spPr>
          <a:xfrm>
            <a:off x="1546194" y="171340"/>
            <a:ext cx="9099611" cy="13205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a:xfrm>
            <a:off x="1037207" y="71020"/>
            <a:ext cx="10058400" cy="934820"/>
          </a:xfrm>
        </p:spPr>
        <p:txBody>
          <a:bodyPr>
            <a:normAutofit/>
          </a:bodyPr>
          <a:lstStyle/>
          <a:p>
            <a:pPr algn="ctr"/>
            <a:r>
              <a:rPr lang="en-US" sz="4400" b="1" dirty="0">
                <a:solidFill>
                  <a:schemeClr val="bg1"/>
                </a:solidFill>
                <a:latin typeface="Corbel" panose="020B0503020204020204" pitchFamily="34" charset="0"/>
              </a:rPr>
              <a:t>MyMoney Expense Tracker</a:t>
            </a:r>
          </a:p>
        </p:txBody>
      </p:sp>
      <p:sp>
        <p:nvSpPr>
          <p:cNvPr id="7" name="TextBox 6">
            <a:extLst>
              <a:ext uri="{FF2B5EF4-FFF2-40B4-BE49-F238E27FC236}">
                <a16:creationId xmlns:a16="http://schemas.microsoft.com/office/drawing/2014/main" id="{0D4E790F-2EDB-49D1-BDD2-3053B42F8EF3}"/>
              </a:ext>
            </a:extLst>
          </p:cNvPr>
          <p:cNvSpPr txBox="1"/>
          <p:nvPr/>
        </p:nvSpPr>
        <p:spPr>
          <a:xfrm>
            <a:off x="1606858" y="845596"/>
            <a:ext cx="8930936" cy="461665"/>
          </a:xfrm>
          <a:prstGeom prst="rect">
            <a:avLst/>
          </a:prstGeom>
          <a:noFill/>
        </p:spPr>
        <p:txBody>
          <a:bodyPr wrap="square" rtlCol="0">
            <a:spAutoFit/>
          </a:bodyPr>
          <a:lstStyle/>
          <a:p>
            <a:r>
              <a:rPr lang="en-US" sz="1200" dirty="0">
                <a:solidFill>
                  <a:schemeClr val="bg2"/>
                </a:solidFill>
              </a:rPr>
              <a:t>- This app allows user to record expenses, view expense by date and category, and analyzes their spending habits over time. The goal of this app is to help people become more conscious spenders and take control of their money.</a:t>
            </a:r>
          </a:p>
        </p:txBody>
      </p:sp>
      <p:sp>
        <p:nvSpPr>
          <p:cNvPr id="8" name="Rectangle 7">
            <a:extLst>
              <a:ext uri="{FF2B5EF4-FFF2-40B4-BE49-F238E27FC236}">
                <a16:creationId xmlns:a16="http://schemas.microsoft.com/office/drawing/2014/main" id="{030DB3FC-4181-4243-8408-FF0D5378EAAC}"/>
              </a:ext>
            </a:extLst>
          </p:cNvPr>
          <p:cNvSpPr/>
          <p:nvPr/>
        </p:nvSpPr>
        <p:spPr>
          <a:xfrm>
            <a:off x="3808224" y="6256981"/>
            <a:ext cx="3844031" cy="42967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63D749D-493C-4296-BB03-C307A07BF951}"/>
              </a:ext>
            </a:extLst>
          </p:cNvPr>
          <p:cNvSpPr txBox="1"/>
          <p:nvPr/>
        </p:nvSpPr>
        <p:spPr>
          <a:xfrm>
            <a:off x="3897000" y="6292462"/>
            <a:ext cx="3666478" cy="369332"/>
          </a:xfrm>
          <a:prstGeom prst="rect">
            <a:avLst/>
          </a:prstGeom>
          <a:noFill/>
        </p:spPr>
        <p:txBody>
          <a:bodyPr wrap="square" rtlCol="0">
            <a:spAutoFit/>
          </a:bodyPr>
          <a:lstStyle/>
          <a:p>
            <a:r>
              <a:rPr lang="en-US" dirty="0">
                <a:solidFill>
                  <a:schemeClr val="bg2"/>
                </a:solidFill>
              </a:rPr>
              <a:t>Developed by: Harrison Keener</a:t>
            </a:r>
          </a:p>
        </p:txBody>
      </p:sp>
      <p:sp>
        <p:nvSpPr>
          <p:cNvPr id="26" name="TextBox 25">
            <a:extLst>
              <a:ext uri="{FF2B5EF4-FFF2-40B4-BE49-F238E27FC236}">
                <a16:creationId xmlns:a16="http://schemas.microsoft.com/office/drawing/2014/main" id="{7F980187-02EF-4401-8660-FB3B3D81E3E7}"/>
              </a:ext>
            </a:extLst>
          </p:cNvPr>
          <p:cNvSpPr txBox="1"/>
          <p:nvPr/>
        </p:nvSpPr>
        <p:spPr>
          <a:xfrm>
            <a:off x="7652254" y="6292462"/>
            <a:ext cx="5184164" cy="523220"/>
          </a:xfrm>
          <a:prstGeom prst="rect">
            <a:avLst/>
          </a:prstGeom>
          <a:noFill/>
        </p:spPr>
        <p:txBody>
          <a:bodyPr wrap="square" rtlCol="0">
            <a:spAutoFit/>
          </a:bodyPr>
          <a:lstStyle/>
          <a:p>
            <a:r>
              <a:rPr lang="en-US" sz="1400" dirty="0"/>
              <a:t>Inspired by a tutorial from Sourav </a:t>
            </a:r>
            <a:r>
              <a:rPr lang="en-US" sz="1400" dirty="0" err="1"/>
              <a:t>Johar</a:t>
            </a:r>
            <a:endParaRPr lang="en-US" sz="1400" dirty="0"/>
          </a:p>
          <a:p>
            <a:r>
              <a:rPr lang="en-US" sz="1400" dirty="0">
                <a:hlinkClick r:id="rId3"/>
              </a:rPr>
              <a:t>https://www.youtube.com/watch?v=sYBDJ15dNVc</a:t>
            </a:r>
            <a:endParaRPr lang="en-US" sz="1400" dirty="0"/>
          </a:p>
        </p:txBody>
      </p:sp>
      <p:pic>
        <p:nvPicPr>
          <p:cNvPr id="66" name="Graphic 65" descr="Dollar">
            <a:extLst>
              <a:ext uri="{FF2B5EF4-FFF2-40B4-BE49-F238E27FC236}">
                <a16:creationId xmlns:a16="http://schemas.microsoft.com/office/drawing/2014/main" id="{E4E70006-CFC0-4EA1-88A9-24FB7B19FD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56047" y="159697"/>
            <a:ext cx="754946" cy="754946"/>
          </a:xfrm>
          <a:prstGeom prst="rect">
            <a:avLst/>
          </a:prstGeom>
        </p:spPr>
      </p:pic>
      <p:pic>
        <p:nvPicPr>
          <p:cNvPr id="68" name="Graphic 67" descr="Money">
            <a:extLst>
              <a:ext uri="{FF2B5EF4-FFF2-40B4-BE49-F238E27FC236}">
                <a16:creationId xmlns:a16="http://schemas.microsoft.com/office/drawing/2014/main" id="{3FD15D67-3F0C-4144-8308-BE6170C7EB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99106" y="103083"/>
            <a:ext cx="914400" cy="914400"/>
          </a:xfrm>
          <a:prstGeom prst="rect">
            <a:avLst/>
          </a:prstGeom>
        </p:spPr>
      </p:pic>
      <p:pic>
        <p:nvPicPr>
          <p:cNvPr id="77" name="Picture 76" descr="A screenshot of a cell phone&#10;&#10;Description automatically generated">
            <a:extLst>
              <a:ext uri="{FF2B5EF4-FFF2-40B4-BE49-F238E27FC236}">
                <a16:creationId xmlns:a16="http://schemas.microsoft.com/office/drawing/2014/main" id="{E7C9A8D3-C42D-4347-9603-73683F0CB6DB}"/>
              </a:ext>
            </a:extLst>
          </p:cNvPr>
          <p:cNvPicPr>
            <a:picLocks noChangeAspect="1"/>
          </p:cNvPicPr>
          <p:nvPr/>
        </p:nvPicPr>
        <p:blipFill>
          <a:blip r:embed="rId8"/>
          <a:stretch>
            <a:fillRect/>
          </a:stretch>
        </p:blipFill>
        <p:spPr>
          <a:xfrm>
            <a:off x="3480189" y="1617931"/>
            <a:ext cx="4918087" cy="4544483"/>
          </a:xfrm>
          <a:prstGeom prst="rect">
            <a:avLst/>
          </a:prstGeom>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72</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Gothic</vt:lpstr>
      <vt:lpstr>Corbel</vt:lpstr>
      <vt:lpstr>Garamond</vt:lpstr>
      <vt:lpstr>SavonVTI</vt:lpstr>
      <vt:lpstr>MyMoney Expense Tracker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2020-07-15T17:17:14Z</dcterms:created>
  <dcterms:modified xsi:type="dcterms:W3CDTF">2020-07-16T02:13:06Z</dcterms:modified>
</cp:coreProperties>
</file>