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2379A69-F21F-4865-85C7-61E4BB6B9DD9}">
          <p14:sldIdLst/>
        </p14:section>
        <p14:section name="Untitled Section" id="{4CB13139-403E-4572-9A06-0DE09EC9548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CCB12-6846-405E-A2A0-4227DFA6B391}" v="17" dt="2020-04-25T01:25:5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8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ss Hochberger" userId="4fa3960b-d31c-430b-b8ed-4775cbfd1dc8" providerId="ADAL" clId="{AF7CCB12-6846-405E-A2A0-4227DFA6B391}"/>
    <pc:docChg chg="undo custSel mod modSld addSection">
      <pc:chgData name="Lyss Hochberger" userId="4fa3960b-d31c-430b-b8ed-4775cbfd1dc8" providerId="ADAL" clId="{AF7CCB12-6846-405E-A2A0-4227DFA6B391}" dt="2020-04-25T01:54:18.309" v="568" actId="20577"/>
      <pc:docMkLst>
        <pc:docMk/>
      </pc:docMkLst>
      <pc:sldChg chg="addSp delSp modSp mod setBg delDesignElem">
        <pc:chgData name="Lyss Hochberger" userId="4fa3960b-d31c-430b-b8ed-4775cbfd1dc8" providerId="ADAL" clId="{AF7CCB12-6846-405E-A2A0-4227DFA6B391}" dt="2020-04-25T01:54:18.309" v="568" actId="20577"/>
        <pc:sldMkLst>
          <pc:docMk/>
          <pc:sldMk cId="2416289024" sldId="256"/>
        </pc:sldMkLst>
        <pc:spChg chg="add del mod">
          <ac:chgData name="Lyss Hochberger" userId="4fa3960b-d31c-430b-b8ed-4775cbfd1dc8" providerId="ADAL" clId="{AF7CCB12-6846-405E-A2A0-4227DFA6B391}" dt="2020-04-24T23:11:15.964" v="33" actId="478"/>
          <ac:spMkLst>
            <pc:docMk/>
            <pc:sldMk cId="2416289024" sldId="256"/>
            <ac:spMk id="2" creationId="{ADF668FA-95A7-4F89-A761-669415ADD166}"/>
          </ac:spMkLst>
        </pc:spChg>
        <pc:spChg chg="mod">
          <ac:chgData name="Lyss Hochberger" userId="4fa3960b-d31c-430b-b8ed-4775cbfd1dc8" providerId="ADAL" clId="{AF7CCB12-6846-405E-A2A0-4227DFA6B391}" dt="2020-04-25T01:26:41.421" v="447" actId="1076"/>
          <ac:spMkLst>
            <pc:docMk/>
            <pc:sldMk cId="2416289024" sldId="256"/>
            <ac:spMk id="3" creationId="{B63B172F-21A5-482D-AEF3-087A4091876C}"/>
          </ac:spMkLst>
        </pc:spChg>
        <pc:spChg chg="add mod">
          <ac:chgData name="Lyss Hochberger" userId="4fa3960b-d31c-430b-b8ed-4775cbfd1dc8" providerId="ADAL" clId="{AF7CCB12-6846-405E-A2A0-4227DFA6B391}" dt="2020-04-25T01:14:42.587" v="127" actId="1076"/>
          <ac:spMkLst>
            <pc:docMk/>
            <pc:sldMk cId="2416289024" sldId="256"/>
            <ac:spMk id="4" creationId="{60DD803D-D4B4-41FD-AB29-B77E67D13BFE}"/>
          </ac:spMkLst>
        </pc:spChg>
        <pc:spChg chg="add del mod">
          <ac:chgData name="Lyss Hochberger" userId="4fa3960b-d31c-430b-b8ed-4775cbfd1dc8" providerId="ADAL" clId="{AF7CCB12-6846-405E-A2A0-4227DFA6B391}" dt="2020-04-24T23:39:35.299" v="39" actId="478"/>
          <ac:spMkLst>
            <pc:docMk/>
            <pc:sldMk cId="2416289024" sldId="256"/>
            <ac:spMk id="4" creationId="{F08A3B94-9C82-41DB-B641-1270FFA5063C}"/>
          </ac:spMkLst>
        </pc:spChg>
        <pc:spChg chg="mod">
          <ac:chgData name="Lyss Hochberger" userId="4fa3960b-d31c-430b-b8ed-4775cbfd1dc8" providerId="ADAL" clId="{AF7CCB12-6846-405E-A2A0-4227DFA6B391}" dt="2020-04-25T01:17:56.888" v="139" actId="1076"/>
          <ac:spMkLst>
            <pc:docMk/>
            <pc:sldMk cId="2416289024" sldId="256"/>
            <ac:spMk id="5" creationId="{94ABEA08-9CEE-4AF2-8CF5-7DE71E8F3726}"/>
          </ac:spMkLst>
        </pc:spChg>
        <pc:spChg chg="add mod">
          <ac:chgData name="Lyss Hochberger" userId="4fa3960b-d31c-430b-b8ed-4775cbfd1dc8" providerId="ADAL" clId="{AF7CCB12-6846-405E-A2A0-4227DFA6B391}" dt="2020-04-25T01:54:18.309" v="568" actId="20577"/>
          <ac:spMkLst>
            <pc:docMk/>
            <pc:sldMk cId="2416289024" sldId="256"/>
            <ac:spMk id="9" creationId="{82C7C2F6-46B1-4C54-B2ED-EC69F7E5DD6C}"/>
          </ac:spMkLst>
        </pc:spChg>
        <pc:spChg chg="del">
          <ac:chgData name="Lyss Hochberger" userId="4fa3960b-d31c-430b-b8ed-4775cbfd1dc8" providerId="ADAL" clId="{AF7CCB12-6846-405E-A2A0-4227DFA6B391}" dt="2020-04-25T01:02:57.100" v="74" actId="26606"/>
          <ac:spMkLst>
            <pc:docMk/>
            <pc:sldMk cId="2416289024" sldId="256"/>
            <ac:spMk id="13" creationId="{8E482A67-6CD8-49D7-9F85-52ECF99152D0}"/>
          </ac:spMkLst>
        </pc:spChg>
        <pc:spChg chg="del">
          <ac:chgData name="Lyss Hochberger" userId="4fa3960b-d31c-430b-b8ed-4775cbfd1dc8" providerId="ADAL" clId="{AF7CCB12-6846-405E-A2A0-4227DFA6B391}" dt="2020-04-25T01:02:57.100" v="74" actId="26606"/>
          <ac:spMkLst>
            <pc:docMk/>
            <pc:sldMk cId="2416289024" sldId="256"/>
            <ac:spMk id="15" creationId="{418F941B-B7E9-44F2-9A2C-5D35ACF9A678}"/>
          </ac:spMkLst>
        </pc:spChg>
        <pc:spChg chg="add del">
          <ac:chgData name="Lyss Hochberger" userId="4fa3960b-d31c-430b-b8ed-4775cbfd1dc8" providerId="ADAL" clId="{AF7CCB12-6846-405E-A2A0-4227DFA6B391}" dt="2020-04-25T01:04:51.689" v="84" actId="26606"/>
          <ac:spMkLst>
            <pc:docMk/>
            <pc:sldMk cId="2416289024" sldId="256"/>
            <ac:spMk id="20" creationId="{80FA978E-3433-4FB3-9C00-62D74DA67E20}"/>
          </ac:spMkLst>
        </pc:spChg>
        <pc:spChg chg="add del">
          <ac:chgData name="Lyss Hochberger" userId="4fa3960b-d31c-430b-b8ed-4775cbfd1dc8" providerId="ADAL" clId="{AF7CCB12-6846-405E-A2A0-4227DFA6B391}" dt="2020-04-25T01:04:51.689" v="84" actId="26606"/>
          <ac:spMkLst>
            <pc:docMk/>
            <pc:sldMk cId="2416289024" sldId="256"/>
            <ac:spMk id="22" creationId="{FE469E50-3893-4ED6-92BA-2985C32B0CA6}"/>
          </ac:spMkLst>
        </pc:spChg>
        <pc:spChg chg="add del">
          <ac:chgData name="Lyss Hochberger" userId="4fa3960b-d31c-430b-b8ed-4775cbfd1dc8" providerId="ADAL" clId="{AF7CCB12-6846-405E-A2A0-4227DFA6B391}" dt="2020-04-25T01:06:39.060" v="91"/>
          <ac:spMkLst>
            <pc:docMk/>
            <pc:sldMk cId="2416289024" sldId="256"/>
            <ac:spMk id="27" creationId="{41A156E7-2308-44C1-AFC5-BDC68FEF90E1}"/>
          </ac:spMkLst>
        </pc:spChg>
        <pc:spChg chg="add del">
          <ac:chgData name="Lyss Hochberger" userId="4fa3960b-d31c-430b-b8ed-4775cbfd1dc8" providerId="ADAL" clId="{AF7CCB12-6846-405E-A2A0-4227DFA6B391}" dt="2020-04-25T01:06:39.060" v="91"/>
          <ac:spMkLst>
            <pc:docMk/>
            <pc:sldMk cId="2416289024" sldId="256"/>
            <ac:spMk id="29" creationId="{B0037EE4-F862-416C-B03E-64B097F1CAA1}"/>
          </ac:spMkLst>
        </pc:spChg>
        <pc:spChg chg="add del">
          <ac:chgData name="Lyss Hochberger" userId="4fa3960b-d31c-430b-b8ed-4775cbfd1dc8" providerId="ADAL" clId="{AF7CCB12-6846-405E-A2A0-4227DFA6B391}" dt="2020-04-25T01:06:39.060" v="91"/>
          <ac:spMkLst>
            <pc:docMk/>
            <pc:sldMk cId="2416289024" sldId="256"/>
            <ac:spMk id="31" creationId="{AB3D19C7-11BA-4EB2-BF56-6C1C300DA48A}"/>
          </ac:spMkLst>
        </pc:spChg>
        <pc:picChg chg="add mod ord">
          <ac:chgData name="Lyss Hochberger" userId="4fa3960b-d31c-430b-b8ed-4775cbfd1dc8" providerId="ADAL" clId="{AF7CCB12-6846-405E-A2A0-4227DFA6B391}" dt="2020-04-25T01:15:43.731" v="131" actId="14100"/>
          <ac:picMkLst>
            <pc:docMk/>
            <pc:sldMk cId="2416289024" sldId="256"/>
            <ac:picMk id="2" creationId="{E6AD5717-81B7-4CCA-A111-32A321CB8F06}"/>
          </ac:picMkLst>
        </pc:picChg>
        <pc:picChg chg="add del mod">
          <ac:chgData name="Lyss Hochberger" userId="4fa3960b-d31c-430b-b8ed-4775cbfd1dc8" providerId="ADAL" clId="{AF7CCB12-6846-405E-A2A0-4227DFA6B391}" dt="2020-04-25T01:13:48.457" v="118" actId="478"/>
          <ac:picMkLst>
            <pc:docMk/>
            <pc:sldMk cId="2416289024" sldId="256"/>
            <ac:picMk id="6" creationId="{5CC66D30-D515-41C7-84A6-759D7505CC17}"/>
          </ac:picMkLst>
        </pc:picChg>
        <pc:picChg chg="add mod">
          <ac:chgData name="Lyss Hochberger" userId="4fa3960b-d31c-430b-b8ed-4775cbfd1dc8" providerId="ADAL" clId="{AF7CCB12-6846-405E-A2A0-4227DFA6B391}" dt="2020-04-25T01:15:33.365" v="130" actId="14100"/>
          <ac:picMkLst>
            <pc:docMk/>
            <pc:sldMk cId="2416289024" sldId="256"/>
            <ac:picMk id="7" creationId="{9993C29D-A4E0-4470-97EA-C0E07795DEBA}"/>
          </ac:picMkLst>
        </pc:picChg>
        <pc:picChg chg="mod ord">
          <ac:chgData name="Lyss Hochberger" userId="4fa3960b-d31c-430b-b8ed-4775cbfd1dc8" providerId="ADAL" clId="{AF7CCB12-6846-405E-A2A0-4227DFA6B391}" dt="2020-04-25T01:18:03.267" v="140" actId="1076"/>
          <ac:picMkLst>
            <pc:docMk/>
            <pc:sldMk cId="2416289024" sldId="256"/>
            <ac:picMk id="8" creationId="{DC8791A9-6F91-4CAA-80B1-32BC10B0D5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7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0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2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056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7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8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6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9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0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B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ABEA08-9CEE-4AF2-8CF5-7DE71E8F3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9068" y="1650944"/>
            <a:ext cx="10030510" cy="124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 err="1">
                <a:solidFill>
                  <a:schemeClr val="bg1"/>
                </a:solidFill>
                <a:latin typeface="Plumpfull" panose="02000603080000020003" pitchFamily="2" charset="0"/>
              </a:rPr>
              <a:t>MyMonthly</a:t>
            </a:r>
            <a:br>
              <a:rPr lang="en-US" sz="3800" dirty="0">
                <a:solidFill>
                  <a:schemeClr val="bg1"/>
                </a:solidFill>
                <a:latin typeface="Plumpfull" panose="02000603080000020003" pitchFamily="2" charset="0"/>
              </a:rPr>
            </a:br>
            <a:r>
              <a:rPr lang="en-US" sz="3800" dirty="0">
                <a:solidFill>
                  <a:schemeClr val="bg1"/>
                </a:solidFill>
                <a:latin typeface="Plumpfull" panose="02000603080000020003" pitchFamily="2" charset="0"/>
              </a:rPr>
              <a:t>Payment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B172F-21A5-482D-AEF3-087A40918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8066" y="6340362"/>
            <a:ext cx="9440034" cy="627446"/>
          </a:xfrm>
        </p:spPr>
        <p:txBody>
          <a:bodyPr>
            <a:normAutofit/>
          </a:bodyPr>
          <a:lstStyle/>
          <a:p>
            <a:r>
              <a:rPr lang="en-US" dirty="0"/>
              <a:t>By: Lyss Hochberger</a:t>
            </a:r>
          </a:p>
          <a:p>
            <a:endParaRPr lang="en-US" dirty="0"/>
          </a:p>
        </p:txBody>
      </p:sp>
      <p:pic>
        <p:nvPicPr>
          <p:cNvPr id="2" name="Picture 1" descr="A picture containing bird, clock&#10;&#10;Description automatically generated">
            <a:extLst>
              <a:ext uri="{FF2B5EF4-FFF2-40B4-BE49-F238E27FC236}">
                <a16:creationId xmlns:a16="http://schemas.microsoft.com/office/drawing/2014/main" id="{E6AD5717-81B7-4CCA-A111-32A321CB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80" y="4112876"/>
            <a:ext cx="3355877" cy="1023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791A9-6F91-4CAA-80B1-32BC10B0D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6" t="2077" r="11782" b="23819"/>
          <a:stretch/>
        </p:blipFill>
        <p:spPr>
          <a:xfrm>
            <a:off x="4131526" y="952610"/>
            <a:ext cx="3574425" cy="19409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0DD803D-D4B4-41FD-AB29-B77E67D13BFE}"/>
              </a:ext>
            </a:extLst>
          </p:cNvPr>
          <p:cNvSpPr/>
          <p:nvPr/>
        </p:nvSpPr>
        <p:spPr>
          <a:xfrm>
            <a:off x="5222064" y="4134896"/>
            <a:ext cx="1956816" cy="969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3C29D-A4E0-4470-97EA-C0E07795D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187" y="3456549"/>
            <a:ext cx="3574425" cy="269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C7C2F6-46B1-4C54-B2ED-EC69F7E5DD6C}"/>
              </a:ext>
            </a:extLst>
          </p:cNvPr>
          <p:cNvSpPr/>
          <p:nvPr/>
        </p:nvSpPr>
        <p:spPr>
          <a:xfrm>
            <a:off x="8347941" y="1322924"/>
            <a:ext cx="2499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Collect and total users bills with the information </a:t>
            </a:r>
            <a:r>
              <a:rPr lang="en-US" sz="2400"/>
              <a:t>users provide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6289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B3022E7208D14A8F4F8DEF517DED51" ma:contentTypeVersion="9" ma:contentTypeDescription="Create a new document." ma:contentTypeScope="" ma:versionID="cb23d4ecc99bed08d037e587cc153d7b">
  <xsd:schema xmlns:xsd="http://www.w3.org/2001/XMLSchema" xmlns:xs="http://www.w3.org/2001/XMLSchema" xmlns:p="http://schemas.microsoft.com/office/2006/metadata/properties" xmlns:ns3="60b643d8-c1ac-4dd6-8c7a-b21acb26a88f" targetNamespace="http://schemas.microsoft.com/office/2006/metadata/properties" ma:root="true" ma:fieldsID="6b0bd2e187c2fdf688e4ad6aabf8b7fc" ns3:_="">
    <xsd:import namespace="60b643d8-c1ac-4dd6-8c7a-b21acb26a8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643d8-c1ac-4dd6-8c7a-b21acb26a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89178B-E47E-4F29-8121-687C52F69F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8F2113-79DC-46F7-A0AE-CC578319CA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168219-0E10-46D2-9F0D-C2854F48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b643d8-c1ac-4dd6-8c7a-b21acb26a8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Calisto MT</vt:lpstr>
      <vt:lpstr>Plumpfull</vt:lpstr>
      <vt:lpstr>Wingdings 2</vt:lpstr>
      <vt:lpstr>Slate</vt:lpstr>
      <vt:lpstr>MyMonthly Payment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MyMonthly Payment</dc:title>
  <dc:creator>Lyss H</dc:creator>
  <cp:lastModifiedBy>Lyss H</cp:lastModifiedBy>
  <cp:revision>1</cp:revision>
  <dcterms:created xsi:type="dcterms:W3CDTF">2020-04-25T01:04:51Z</dcterms:created>
  <dcterms:modified xsi:type="dcterms:W3CDTF">2020-04-25T01:54:22Z</dcterms:modified>
</cp:coreProperties>
</file>