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91"/>
  </p:normalViewPr>
  <p:slideViewPr>
    <p:cSldViewPr snapToGrid="0">
      <p:cViewPr varScale="1">
        <p:scale>
          <a:sx n="91" d="100"/>
          <a:sy n="91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0D8A-E5B6-DA6F-7B29-645169ED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67558-5BDB-E630-5F56-B3D258F1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A78B-8E7B-9FFE-A4F6-5AD4A69C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EAFC-9063-A60E-CCCD-0FB0D02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5517-37DC-990C-49FC-71128FB6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9D4C-B740-B23F-94C3-137076F1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B985-AAD4-5C9A-9DF8-CDE78572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3EBE-954E-39E7-84B5-DC5E9C29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711C-D48C-979D-F80B-6533666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8BC6-E753-C8DD-BE5C-D151A478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9B2FE-FD3F-EFC8-5A30-F05ED3775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DB3A-405B-B2F4-2658-3A59808B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127-A465-75A6-5904-D5BFB220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2F32-F6C1-A3C6-7F82-78B6190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13E-984A-121F-BDC1-63069C25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CCA4-014A-8E36-23FE-D2324E78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2C4D-18FE-2447-03EB-034D8286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9A99-9ACA-9893-8796-EFFF79FD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40F2-56AC-9D0E-470D-9E5B25F0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2AE1-446C-07AF-6EAF-04709AF8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76D-42CD-B30D-8876-2B21D2F0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1475-4A61-B6DA-414C-C96DADE0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ECFE-B1FC-0E1D-C6E7-D6810004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BAD8-DBD8-7081-EA04-3A7CF261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D369-213A-742D-499E-15DD6340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3B4F-609D-3ECC-F49C-1990325B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4EFB-AB8C-0E9D-9DAB-F4340340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5872-A8B1-5A01-9366-CCAFF764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7C36-0956-3195-FD35-E7A643EA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2AE02-1791-96F0-2E41-7A167812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CA2C-F61D-3CF4-7276-9CAE8E0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E84-F528-245A-CDB5-E5BA9897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B6D4-FA05-8F2D-E4D7-462C5628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0003-E202-9619-259C-3E975693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B4FD-EE91-3D9A-14AE-2D5B61EB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4875D-9023-755C-5A08-A03600419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42719-2C6E-365C-EE66-830E1142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C9E5-48CC-8508-19A9-4CF7B02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A4A7E-DC59-B3AD-9421-0EC36AC3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67C7-2B6E-122F-5672-5038E6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BEBD-C9F5-86BE-2A4D-E6430E3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EA63-CF9E-F52A-BFB2-8494AAA9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DE0B-8ACB-A4BE-1D04-F8032AF5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310B0-6653-5042-2116-7FA94846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7B6E-4165-3559-C139-2337A7E9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3008-04BA-8A47-48E4-5F5252E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5A42-9801-27E7-1FA9-25ADECCB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0353-0180-A764-4BCE-5F429396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C802-0A55-909F-ED21-6268933A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A05B-5B3E-CC56-5324-8DA68D32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6B16-FCC3-0579-F9E7-DA114125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B27A-5B52-BABF-E5CA-267B3ACF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F954-EE17-EF19-D0EC-D672852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8075-A760-C949-E559-551C00AD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F86D7-52C2-9C70-D4BA-A0504580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F02F4-1CE2-10EA-ABB5-5DF34E8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085B-6F39-C63C-1A50-C688C610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9FCF-DBC9-CB44-7D44-1FBDCCAF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4BFA4-E87D-95A8-2FF2-23314ADD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E6EF-1D58-E075-A7A6-C09B45C9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C9F3-4B3D-7D6D-DA3B-B11E6FA0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9541F-26D3-6D48-96D7-2E738190773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B308-BAFA-0925-4B16-BB23BFBA1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4B57-25C2-276D-0D7B-054D1A3A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3D546-AD48-BC49-9261-8774686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64E2-BC07-266F-1F51-50ADF78CE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6A904-EAE3-BCD8-70BC-06DF9A6C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health tracker app&#10;&#10;AI-generated content may be incorrect.">
            <a:extLst>
              <a:ext uri="{FF2B5EF4-FFF2-40B4-BE49-F238E27FC236}">
                <a16:creationId xmlns:a16="http://schemas.microsoft.com/office/drawing/2014/main" id="{6757868F-81CF-5330-790D-B093E5FF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Alecia Mikell</dc:creator>
  <cp:lastModifiedBy>Alecia Mikell</cp:lastModifiedBy>
  <cp:revision>1</cp:revision>
  <dcterms:created xsi:type="dcterms:W3CDTF">2025-04-21T00:06:00Z</dcterms:created>
  <dcterms:modified xsi:type="dcterms:W3CDTF">2025-04-21T00:13:23Z</dcterms:modified>
</cp:coreProperties>
</file>