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5B2AB"/>
    <a:srgbClr val="DEC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94660"/>
  </p:normalViewPr>
  <p:slideViewPr>
    <p:cSldViewPr snapToGrid="0">
      <p:cViewPr>
        <p:scale>
          <a:sx n="73" d="100"/>
          <a:sy n="73" d="100"/>
        </p:scale>
        <p:origin x="6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F708-4E11-4AD8-C3B9-391E78EC1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7E05-9B34-ABF9-237A-F6CC8BB66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13FB-E811-9E70-9BEB-71BDC1FE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20D4-F6D0-4DAE-D90E-99472F15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9C49-44A8-9FC9-4C11-A920348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7858-3918-656D-52AA-75B1A52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E903-8ACA-1356-72A2-E793B187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BF3A-A93A-6E24-EDE8-3280C388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ABE7-F6F0-BA94-36C9-CD7803D0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1FE0-B8E1-D38A-3923-A6035AD6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4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CDE2-22E0-20AA-2FF9-53C0048CD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C3AE5-A366-E5EF-6177-167A6FA64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5FB1-1221-597F-8D0C-796DD99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1A27-F39C-61EF-4879-A193073B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1755-DA00-FE9E-3FD6-70820F0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EF80-FB57-E373-2465-5DC64F8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A73E-9459-21A4-0278-7E686694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6A22-814D-C3B8-D7A8-04CDCE75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7E2E-DE2C-0CA9-ADF6-6B0B14B0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6B59-5F4A-F151-01AD-6DEBC6A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3F5-4AA7-868D-F8A8-E032332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8099-3F7C-F628-388A-1D534BD8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6CC-ECF0-FA21-C219-9EC8B3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9126-09CB-40DA-AFE2-361B5F2B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E456-81CE-0B8F-8BB8-8332B1E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45AE-EFC4-EE9B-0469-475AF7C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43F2-5D0C-1B8C-2755-3BDADA745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EF06-BDB1-3C4A-E580-E07CEE25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5EED-B27B-7C06-1F59-832251A5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8FD8-C729-46A9-E39D-634BB832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D4AE-A23B-9B1B-8285-77391DBB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D49-AF69-754E-626D-5C9459C4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60BD-B986-CA6F-92A3-841EE353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4C871-7BCC-0BEF-48B7-3775DD20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424DA-3359-AB4D-5901-D0D3794C7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447D8-CEE2-CC64-EDC0-301C43C81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5E4FA-7165-2994-439D-9493D5FC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1888D-9811-1F36-77D2-8F4A0C5B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90F94-51A2-9D73-7FC9-A8D1B11A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C22B-6839-A93B-BE17-0789C5BD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5805C-6B42-A968-2E97-68B8A72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3D965-7A48-11A8-7B59-C88B42E9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AF05B-FAC3-C63B-FBBA-3741FC56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D9375-B23F-6B05-8DC7-C476BB69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7A78E-9954-AD24-2D2C-FCF4B458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BE80F-D5F9-0F3A-4C8A-3D193041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D481-D46B-DDC7-90AD-D9A01C00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B92C-2609-4816-4F10-D7D11DD4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CEB3A-5BA4-E21F-C357-132A3A64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5BB7-1DE0-F277-531D-A61A2469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7696-C47F-7264-B039-A87C95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BF8-52F2-CBCD-0347-FC54224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63A4-8750-D7BF-1F1C-C8F1C264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FD49-6BF6-510F-A81A-065ABC652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9707-16B7-61AC-F556-CE863F91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0E18-34DA-DB97-F614-8D67F85D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030A-665F-724A-DAD4-57782BE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253E-3F39-645F-87E5-DF7370E9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C3E9-487E-2923-DBE3-E0AA1A0B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FB7A-382C-639A-21A0-BD37BB76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7689-6DBA-BEF8-ADEA-7581E6EA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5F0E-01BD-06CE-1C80-B702DA4C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16FB-A191-0E78-F5E6-76662F4A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su-is/NBA_Sta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8B06A667-368E-798F-4204-BC899F2E8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441" y="1861774"/>
            <a:ext cx="7482404" cy="3903994"/>
          </a:xfrm>
          <a:prstGeom prst="rect">
            <a:avLst/>
          </a:prstGeom>
          <a:ln w="12700">
            <a:solidFill>
              <a:srgbClr val="FF99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8E9CD9-44B7-E708-491B-4E4898711F09}"/>
              </a:ext>
            </a:extLst>
          </p:cNvPr>
          <p:cNvSpPr txBox="1"/>
          <p:nvPr/>
        </p:nvSpPr>
        <p:spPr>
          <a:xfrm>
            <a:off x="-71846" y="1936334"/>
            <a:ext cx="46802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The NBA Statistics Presenter </a:t>
            </a:r>
            <a:r>
              <a:rPr lang="en-US" sz="1700" b="1" dirty="0">
                <a:solidFill>
                  <a:srgbClr val="000000"/>
                </a:solidFill>
                <a:effectLst/>
              </a:rPr>
              <a:t>is designed to gather and present up-to-date statistics from the NBA. The casual fans, down to the most diehard NBA fans, can use this program to learn more about basketball or their favorite players.</a:t>
            </a:r>
          </a:p>
          <a:p>
            <a:pPr algn="ctr"/>
            <a:endParaRPr lang="en-US" sz="1700" b="1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700" b="1" dirty="0"/>
              <a:t>This program uses an API to display the statistics of a player based on user input. When the user enters a player’s name, the program locates that player within the associated endpoint and returns the statistics for each season the player has played.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DD7CAF-F250-0109-FC98-68EF81BEDC4E}"/>
              </a:ext>
            </a:extLst>
          </p:cNvPr>
          <p:cNvSpPr txBox="1"/>
          <p:nvPr/>
        </p:nvSpPr>
        <p:spPr>
          <a:xfrm>
            <a:off x="3491141" y="6212764"/>
            <a:ext cx="7185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 Repo: </a:t>
            </a:r>
            <a:r>
              <a:rPr lang="en-US" sz="2400" dirty="0">
                <a:latin typeface="+mj-lt"/>
                <a:hlinkClick r:id="rId4"/>
              </a:rPr>
              <a:t>https://github.com/ksu-is/NBA_Stats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58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af955e-d138-411c-a64c-70dcfba5299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8F73003D15944397800297E15BAA81" ma:contentTypeVersion="10" ma:contentTypeDescription="Create a new document." ma:contentTypeScope="" ma:versionID="b01242fdeddfed77721067e44ac21763">
  <xsd:schema xmlns:xsd="http://www.w3.org/2001/XMLSchema" xmlns:xs="http://www.w3.org/2001/XMLSchema" xmlns:p="http://schemas.microsoft.com/office/2006/metadata/properties" xmlns:ns3="21af955e-d138-411c-a64c-70dcfba52994" targetNamespace="http://schemas.microsoft.com/office/2006/metadata/properties" ma:root="true" ma:fieldsID="b640105d77f14323a4ff0aca991d00a4" ns3:_="">
    <xsd:import namespace="21af955e-d138-411c-a64c-70dcfba529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f955e-d138-411c-a64c-70dcfba529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701DDA-5A6B-4D78-AE1C-267CCFDDBA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CD6A2B-D2C8-488B-AF49-79ABB558A4E7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21af955e-d138-411c-a64c-70dcfba52994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F78B0D-D655-4529-B6B1-8EE3755F6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f955e-d138-411c-a64c-70dcfba529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Jovon James</dc:creator>
  <cp:lastModifiedBy>Jovon James</cp:lastModifiedBy>
  <cp:revision>5</cp:revision>
  <dcterms:created xsi:type="dcterms:W3CDTF">2025-04-21T20:51:10Z</dcterms:created>
  <dcterms:modified xsi:type="dcterms:W3CDTF">2025-04-21T23:35:49Z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0x010100D88F73003D15944397800297E15BAA81</vt:lpwstr>
  </property>
</Properties>
</file>