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5B2AB"/>
    <a:srgbClr val="DEC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660"/>
  </p:normalViewPr>
  <p:slideViewPr>
    <p:cSldViewPr snapToGrid="0">
      <p:cViewPr>
        <p:scale>
          <a:sx n="52" d="100"/>
          <a:sy n="52" d="100"/>
        </p:scale>
        <p:origin x="87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F708-4E11-4AD8-C3B9-391E78EC1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7E05-9B34-ABF9-237A-F6CC8BB66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13FB-E811-9E70-9BEB-71BDC1FE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20D4-F6D0-4DAE-D90E-99472F15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9C49-44A8-9FC9-4C11-A920348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7858-3918-656D-52AA-75B1A524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E903-8ACA-1356-72A2-E793B187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BF3A-A93A-6E24-EDE8-3280C388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6ABE7-F6F0-BA94-36C9-CD7803D0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1FE0-B8E1-D38A-3923-A6035AD6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4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CDE2-22E0-20AA-2FF9-53C0048CD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C3AE5-A366-E5EF-6177-167A6FA64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5FB1-1221-597F-8D0C-796DD99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1A27-F39C-61EF-4879-A193073B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1755-DA00-FE9E-3FD6-70820F0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7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EF80-FB57-E373-2465-5DC64F8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A73E-9459-21A4-0278-7E686694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6A22-814D-C3B8-D7A8-04CDCE75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7E2E-DE2C-0CA9-ADF6-6B0B14B0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6B59-5F4A-F151-01AD-6DEBC6AF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3F5-4AA7-868D-F8A8-E0323324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F8099-3F7C-F628-388A-1D534BD8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66CC-ECF0-FA21-C219-9EC8B37D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9126-09CB-40DA-AFE2-361B5F2B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E456-81CE-0B8F-8BB8-8332B1E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45AE-EFC4-EE9B-0469-475AF7C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43F2-5D0C-1B8C-2755-3BDADA745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7EF06-BDB1-3C4A-E580-E07CEE25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5EED-B27B-7C06-1F59-832251A5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8FD8-C729-46A9-E39D-634BB832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D4AE-A23B-9B1B-8285-77391DBB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D49-AF69-754E-626D-5C9459C4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60BD-B986-CA6F-92A3-841EE353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4C871-7BCC-0BEF-48B7-3775DD205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424DA-3359-AB4D-5901-D0D3794C7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447D8-CEE2-CC64-EDC0-301C43C81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5E4FA-7165-2994-439D-9493D5FC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1888D-9811-1F36-77D2-8F4A0C5B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90F94-51A2-9D73-7FC9-A8D1B11A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C22B-6839-A93B-BE17-0789C5BD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5805C-6B42-A968-2E97-68B8A728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3D965-7A48-11A8-7B59-C88B42E9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AF05B-FAC3-C63B-FBBA-3741FC56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D9375-B23F-6B05-8DC7-C476BB69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7A78E-9954-AD24-2D2C-FCF4B458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BE80F-D5F9-0F3A-4C8A-3D193041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D481-D46B-DDC7-90AD-D9A01C00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B92C-2609-4816-4F10-D7D11DD4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CEB3A-5BA4-E21F-C357-132A3A64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85BB7-1DE0-F277-531D-A61A2469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7696-C47F-7264-B039-A87C95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BF8-52F2-CBCD-0347-FC54224A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63A4-8750-D7BF-1F1C-C8F1C264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9FD49-6BF6-510F-A81A-065ABC652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19707-16B7-61AC-F556-CE863F91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0E18-34DA-DB97-F614-8D67F85D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030A-665F-724A-DAD4-57782BE6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253E-3F39-645F-87E5-DF7370E9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C3E9-487E-2923-DBE3-E0AA1A0B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0FB7A-382C-639A-21A0-BD37BB76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7689-6DBA-BEF8-ADEA-7581E6EA2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5F0E-01BD-06CE-1C80-B702DA4C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16FB-A191-0E78-F5E6-76662F4A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4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update.org/images-of-basketball-court-with-merements/" TargetMode="External"/><Relationship Id="rId7" Type="http://schemas.openxmlformats.org/officeDocument/2006/relationships/hyperlink" Target="https://github.com/ksu-is/NBA_Sta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8CE2-30BC-B581-C0F9-DAE610346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47" y="-53153"/>
            <a:ext cx="8978902" cy="135620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NBA Lakers" panose="00000400000000000000" pitchFamily="2" charset="0"/>
              </a:rPr>
              <a:t>NBA STATISTICS PRESENTER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B253-5E86-BE1E-DC35-631C661D8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821" y="6229709"/>
            <a:ext cx="2816352" cy="753061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NBA Lakers" panose="00000400000000000000" pitchFamily="2" charset="0"/>
              </a:rPr>
              <a:t>By</a:t>
            </a:r>
            <a:r>
              <a:rPr lang="en-US" sz="3200" dirty="0"/>
              <a:t> :</a:t>
            </a:r>
            <a:r>
              <a:rPr lang="en-US" sz="3200" dirty="0">
                <a:latin typeface="NBA Lakers" panose="00000400000000000000" pitchFamily="2" charset="0"/>
              </a:rPr>
              <a:t> Jovon James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E9CD9-44B7-E708-491B-4E4898711F09}"/>
              </a:ext>
            </a:extLst>
          </p:cNvPr>
          <p:cNvSpPr txBox="1"/>
          <p:nvPr/>
        </p:nvSpPr>
        <p:spPr>
          <a:xfrm>
            <a:off x="-71847" y="1936334"/>
            <a:ext cx="48114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The NBA Statistics Presenter </a:t>
            </a:r>
            <a:r>
              <a:rPr lang="en-US" sz="1700" b="1" dirty="0">
                <a:solidFill>
                  <a:srgbClr val="000000"/>
                </a:solidFill>
                <a:effectLst/>
              </a:rPr>
              <a:t>is designed to gather and present up-to-date statistics from the NBA. The casual fans, down to the most diehard NBA fans, can use this program to learn more about basketball or their favorite players.</a:t>
            </a:r>
          </a:p>
          <a:p>
            <a:pPr algn="ctr"/>
            <a:endParaRPr lang="en-US" sz="1700" b="1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1700" b="1" dirty="0"/>
              <a:t>This program uses an API to display the statistics of a player based on user input. When the user enters a player’s name, the program locates that player within the associated endpoints and returns that statistics for each season the player has played. </a:t>
            </a:r>
          </a:p>
        </p:txBody>
      </p:sp>
      <p:pic>
        <p:nvPicPr>
          <p:cNvPr id="12" name="Graphic 11" descr="Basketball with solid fill">
            <a:extLst>
              <a:ext uri="{FF2B5EF4-FFF2-40B4-BE49-F238E27FC236}">
                <a16:creationId xmlns:a16="http://schemas.microsoft.com/office/drawing/2014/main" id="{D9A3A8F1-E9AB-45F8-1D6B-34AF98FEF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3266" y="176715"/>
            <a:ext cx="1326587" cy="1326587"/>
          </a:xfrm>
          <a:prstGeom prst="rect">
            <a:avLst/>
          </a:prstGeom>
        </p:spPr>
      </p:pic>
      <p:grpSp>
        <p:nvGrpSpPr>
          <p:cNvPr id="39" name="Graphic 13" descr="Basketball Hoop outline">
            <a:extLst>
              <a:ext uri="{FF2B5EF4-FFF2-40B4-BE49-F238E27FC236}">
                <a16:creationId xmlns:a16="http://schemas.microsoft.com/office/drawing/2014/main" id="{8872B1E2-CD6F-5BD2-B520-D2EF8B690075}"/>
              </a:ext>
            </a:extLst>
          </p:cNvPr>
          <p:cNvGrpSpPr/>
          <p:nvPr/>
        </p:nvGrpSpPr>
        <p:grpSpPr>
          <a:xfrm>
            <a:off x="779295" y="310793"/>
            <a:ext cx="1554574" cy="1413504"/>
            <a:chOff x="580330" y="569643"/>
            <a:chExt cx="1017950" cy="864436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65B9FF4-57B8-21CE-2199-446D5C712D44}"/>
                </a:ext>
              </a:extLst>
            </p:cNvPr>
            <p:cNvSpPr/>
            <p:nvPr/>
          </p:nvSpPr>
          <p:spPr>
            <a:xfrm>
              <a:off x="860266" y="785131"/>
              <a:ext cx="458077" cy="216314"/>
            </a:xfrm>
            <a:custGeom>
              <a:avLst/>
              <a:gdLst>
                <a:gd name="connsiteX0" fmla="*/ 699559 w 699558"/>
                <a:gd name="connsiteY0" fmla="*/ 353712 h 353711"/>
                <a:gd name="connsiteX1" fmla="*/ 699559 w 699558"/>
                <a:gd name="connsiteY1" fmla="*/ 0 h 353711"/>
                <a:gd name="connsiteX2" fmla="*/ 0 w 699558"/>
                <a:gd name="connsiteY2" fmla="*/ 0 h 353711"/>
                <a:gd name="connsiteX3" fmla="*/ 0 w 699558"/>
                <a:gd name="connsiteY3" fmla="*/ 353712 h 353711"/>
                <a:gd name="connsiteX4" fmla="*/ 38864 w 699558"/>
                <a:gd name="connsiteY4" fmla="*/ 353712 h 353711"/>
                <a:gd name="connsiteX5" fmla="*/ 38864 w 699558"/>
                <a:gd name="connsiteY5" fmla="*/ 41613 h 353711"/>
                <a:gd name="connsiteX6" fmla="*/ 660694 w 699558"/>
                <a:gd name="connsiteY6" fmla="*/ 41613 h 353711"/>
                <a:gd name="connsiteX7" fmla="*/ 660694 w 699558"/>
                <a:gd name="connsiteY7" fmla="*/ 353712 h 353711"/>
                <a:gd name="connsiteX8" fmla="*/ 699559 w 699558"/>
                <a:gd name="connsiteY8" fmla="*/ 353712 h 35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9558" h="353711" fill="none" extrusionOk="0">
                  <a:moveTo>
                    <a:pt x="699559" y="353712"/>
                  </a:moveTo>
                  <a:cubicBezTo>
                    <a:pt x="701130" y="190712"/>
                    <a:pt x="701108" y="169811"/>
                    <a:pt x="699559" y="0"/>
                  </a:cubicBezTo>
                  <a:cubicBezTo>
                    <a:pt x="500862" y="-29226"/>
                    <a:pt x="201298" y="14060"/>
                    <a:pt x="0" y="0"/>
                  </a:cubicBezTo>
                  <a:cubicBezTo>
                    <a:pt x="-3078" y="149422"/>
                    <a:pt x="-8677" y="181369"/>
                    <a:pt x="0" y="353712"/>
                  </a:cubicBezTo>
                  <a:cubicBezTo>
                    <a:pt x="18089" y="352708"/>
                    <a:pt x="19519" y="351803"/>
                    <a:pt x="38864" y="353712"/>
                  </a:cubicBezTo>
                  <a:cubicBezTo>
                    <a:pt x="45357" y="275805"/>
                    <a:pt x="44416" y="169659"/>
                    <a:pt x="38864" y="41613"/>
                  </a:cubicBezTo>
                  <a:cubicBezTo>
                    <a:pt x="243655" y="10958"/>
                    <a:pt x="367544" y="66743"/>
                    <a:pt x="660694" y="41613"/>
                  </a:cubicBezTo>
                  <a:cubicBezTo>
                    <a:pt x="646586" y="166226"/>
                    <a:pt x="650501" y="216179"/>
                    <a:pt x="660694" y="353712"/>
                  </a:cubicBezTo>
                  <a:cubicBezTo>
                    <a:pt x="674016" y="354258"/>
                    <a:pt x="683682" y="353469"/>
                    <a:pt x="699559" y="353712"/>
                  </a:cubicBezTo>
                  <a:close/>
                </a:path>
                <a:path w="699558" h="353711" stroke="0" extrusionOk="0">
                  <a:moveTo>
                    <a:pt x="699559" y="353712"/>
                  </a:moveTo>
                  <a:cubicBezTo>
                    <a:pt x="706548" y="183391"/>
                    <a:pt x="703881" y="121120"/>
                    <a:pt x="699559" y="0"/>
                  </a:cubicBezTo>
                  <a:cubicBezTo>
                    <a:pt x="557513" y="-11032"/>
                    <a:pt x="180911" y="-28475"/>
                    <a:pt x="0" y="0"/>
                  </a:cubicBezTo>
                  <a:cubicBezTo>
                    <a:pt x="11665" y="140563"/>
                    <a:pt x="-13224" y="261377"/>
                    <a:pt x="0" y="353712"/>
                  </a:cubicBezTo>
                  <a:cubicBezTo>
                    <a:pt x="17478" y="352160"/>
                    <a:pt x="29633" y="352455"/>
                    <a:pt x="38864" y="353712"/>
                  </a:cubicBezTo>
                  <a:cubicBezTo>
                    <a:pt x="35249" y="249128"/>
                    <a:pt x="24226" y="114825"/>
                    <a:pt x="38864" y="41613"/>
                  </a:cubicBezTo>
                  <a:cubicBezTo>
                    <a:pt x="201206" y="69060"/>
                    <a:pt x="521115" y="32285"/>
                    <a:pt x="660694" y="41613"/>
                  </a:cubicBezTo>
                  <a:cubicBezTo>
                    <a:pt x="675279" y="165623"/>
                    <a:pt x="649300" y="277396"/>
                    <a:pt x="660694" y="353712"/>
                  </a:cubicBezTo>
                  <a:cubicBezTo>
                    <a:pt x="678882" y="353361"/>
                    <a:pt x="689631" y="354670"/>
                    <a:pt x="699559" y="35371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720361855">
                    <a:custGeom>
                      <a:avLst/>
                      <a:gdLst>
                        <a:gd name="connsiteX0" fmla="*/ 458078 w 458077"/>
                        <a:gd name="connsiteY0" fmla="*/ 216315 h 216314"/>
                        <a:gd name="connsiteX1" fmla="*/ 458078 w 458077"/>
                        <a:gd name="connsiteY1" fmla="*/ 0 h 216314"/>
                        <a:gd name="connsiteX2" fmla="*/ 0 w 458077"/>
                        <a:gd name="connsiteY2" fmla="*/ 0 h 216314"/>
                        <a:gd name="connsiteX3" fmla="*/ 0 w 458077"/>
                        <a:gd name="connsiteY3" fmla="*/ 216315 h 216314"/>
                        <a:gd name="connsiteX4" fmla="*/ 25449 w 458077"/>
                        <a:gd name="connsiteY4" fmla="*/ 216315 h 216314"/>
                        <a:gd name="connsiteX5" fmla="*/ 25449 w 458077"/>
                        <a:gd name="connsiteY5" fmla="*/ 25449 h 216314"/>
                        <a:gd name="connsiteX6" fmla="*/ 432629 w 458077"/>
                        <a:gd name="connsiteY6" fmla="*/ 25449 h 216314"/>
                        <a:gd name="connsiteX7" fmla="*/ 432629 w 458077"/>
                        <a:gd name="connsiteY7" fmla="*/ 216315 h 216314"/>
                        <a:gd name="connsiteX8" fmla="*/ 458078 w 458077"/>
                        <a:gd name="connsiteY8" fmla="*/ 216315 h 2163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58077" h="216314">
                          <a:moveTo>
                            <a:pt x="458078" y="216315"/>
                          </a:moveTo>
                          <a:lnTo>
                            <a:pt x="458078" y="0"/>
                          </a:lnTo>
                          <a:lnTo>
                            <a:pt x="0" y="0"/>
                          </a:lnTo>
                          <a:lnTo>
                            <a:pt x="0" y="216315"/>
                          </a:lnTo>
                          <a:lnTo>
                            <a:pt x="25449" y="216315"/>
                          </a:lnTo>
                          <a:lnTo>
                            <a:pt x="25449" y="25449"/>
                          </a:lnTo>
                          <a:lnTo>
                            <a:pt x="432629" y="25449"/>
                          </a:lnTo>
                          <a:lnTo>
                            <a:pt x="432629" y="216315"/>
                          </a:lnTo>
                          <a:lnTo>
                            <a:pt x="458078" y="216315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58D4C5-A808-B6FB-D3EE-D407DC2035DD}"/>
                </a:ext>
              </a:extLst>
            </p:cNvPr>
            <p:cNvSpPr/>
            <p:nvPr/>
          </p:nvSpPr>
          <p:spPr>
            <a:xfrm>
              <a:off x="580330" y="569643"/>
              <a:ext cx="1017950" cy="623494"/>
            </a:xfrm>
            <a:custGeom>
              <a:avLst/>
              <a:gdLst>
                <a:gd name="connsiteX0" fmla="*/ 1476846 w 1554574"/>
                <a:gd name="connsiteY0" fmla="*/ 0 h 1019522"/>
                <a:gd name="connsiteX1" fmla="*/ 763296 w 1554574"/>
                <a:gd name="connsiteY1" fmla="*/ 0 h 1019522"/>
                <a:gd name="connsiteX2" fmla="*/ 77729 w 1554574"/>
                <a:gd name="connsiteY2" fmla="*/ 0 h 1019522"/>
                <a:gd name="connsiteX3" fmla="*/ 0 w 1554574"/>
                <a:gd name="connsiteY3" fmla="*/ 83227 h 1019522"/>
                <a:gd name="connsiteX4" fmla="*/ 0 w 1554574"/>
                <a:gd name="connsiteY4" fmla="*/ 518292 h 1019522"/>
                <a:gd name="connsiteX5" fmla="*/ 0 w 1554574"/>
                <a:gd name="connsiteY5" fmla="*/ 936296 h 1019522"/>
                <a:gd name="connsiteX6" fmla="*/ 77729 w 1554574"/>
                <a:gd name="connsiteY6" fmla="*/ 1019523 h 1019522"/>
                <a:gd name="connsiteX7" fmla="*/ 434872 w 1554574"/>
                <a:gd name="connsiteY7" fmla="*/ 1019523 h 1019522"/>
                <a:gd name="connsiteX8" fmla="*/ 428712 w 1554574"/>
                <a:gd name="connsiteY8" fmla="*/ 977910 h 1019522"/>
                <a:gd name="connsiteX9" fmla="*/ 77729 w 1554574"/>
                <a:gd name="connsiteY9" fmla="*/ 977910 h 1019522"/>
                <a:gd name="connsiteX10" fmla="*/ 38864 w 1554574"/>
                <a:gd name="connsiteY10" fmla="*/ 936296 h 1019522"/>
                <a:gd name="connsiteX11" fmla="*/ 38864 w 1554574"/>
                <a:gd name="connsiteY11" fmla="*/ 509762 h 1019522"/>
                <a:gd name="connsiteX12" fmla="*/ 38864 w 1554574"/>
                <a:gd name="connsiteY12" fmla="*/ 83227 h 1019522"/>
                <a:gd name="connsiteX13" fmla="*/ 77729 w 1554574"/>
                <a:gd name="connsiteY13" fmla="*/ 41613 h 1019522"/>
                <a:gd name="connsiteX14" fmla="*/ 749305 w 1554574"/>
                <a:gd name="connsiteY14" fmla="*/ 41613 h 1019522"/>
                <a:gd name="connsiteX15" fmla="*/ 1476846 w 1554574"/>
                <a:gd name="connsiteY15" fmla="*/ 41613 h 1019522"/>
                <a:gd name="connsiteX16" fmla="*/ 1515710 w 1554574"/>
                <a:gd name="connsiteY16" fmla="*/ 83227 h 1019522"/>
                <a:gd name="connsiteX17" fmla="*/ 1515710 w 1554574"/>
                <a:gd name="connsiteY17" fmla="*/ 492700 h 1019522"/>
                <a:gd name="connsiteX18" fmla="*/ 1515710 w 1554574"/>
                <a:gd name="connsiteY18" fmla="*/ 936296 h 1019522"/>
                <a:gd name="connsiteX19" fmla="*/ 1476846 w 1554574"/>
                <a:gd name="connsiteY19" fmla="*/ 977910 h 1019522"/>
                <a:gd name="connsiteX20" fmla="*/ 1131828 w 1554574"/>
                <a:gd name="connsiteY20" fmla="*/ 977910 h 1019522"/>
                <a:gd name="connsiteX21" fmla="*/ 1125707 w 1554574"/>
                <a:gd name="connsiteY21" fmla="*/ 1019523 h 1019522"/>
                <a:gd name="connsiteX22" fmla="*/ 1476846 w 1554574"/>
                <a:gd name="connsiteY22" fmla="*/ 1019523 h 1019522"/>
                <a:gd name="connsiteX23" fmla="*/ 1554575 w 1554574"/>
                <a:gd name="connsiteY23" fmla="*/ 936296 h 1019522"/>
                <a:gd name="connsiteX24" fmla="*/ 1554575 w 1554574"/>
                <a:gd name="connsiteY24" fmla="*/ 526823 h 1019522"/>
                <a:gd name="connsiteX25" fmla="*/ 1554575 w 1554574"/>
                <a:gd name="connsiteY25" fmla="*/ 83227 h 1019522"/>
                <a:gd name="connsiteX26" fmla="*/ 1476846 w 1554574"/>
                <a:gd name="connsiteY26" fmla="*/ 0 h 101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54574" h="1019522" fill="none" extrusionOk="0">
                  <a:moveTo>
                    <a:pt x="1476846" y="0"/>
                  </a:moveTo>
                  <a:cubicBezTo>
                    <a:pt x="1128857" y="1000"/>
                    <a:pt x="926084" y="-28978"/>
                    <a:pt x="763296" y="0"/>
                  </a:cubicBezTo>
                  <a:cubicBezTo>
                    <a:pt x="600508" y="28978"/>
                    <a:pt x="404728" y="13929"/>
                    <a:pt x="77729" y="0"/>
                  </a:cubicBezTo>
                  <a:cubicBezTo>
                    <a:pt x="26937" y="4695"/>
                    <a:pt x="6097" y="46190"/>
                    <a:pt x="0" y="83227"/>
                  </a:cubicBezTo>
                  <a:cubicBezTo>
                    <a:pt x="-452" y="279681"/>
                    <a:pt x="-14316" y="398544"/>
                    <a:pt x="0" y="518292"/>
                  </a:cubicBezTo>
                  <a:cubicBezTo>
                    <a:pt x="14316" y="638040"/>
                    <a:pt x="-10214" y="763426"/>
                    <a:pt x="0" y="936296"/>
                  </a:cubicBezTo>
                  <a:cubicBezTo>
                    <a:pt x="-8063" y="985852"/>
                    <a:pt x="31341" y="1020804"/>
                    <a:pt x="77729" y="1019523"/>
                  </a:cubicBezTo>
                  <a:cubicBezTo>
                    <a:pt x="238278" y="1017977"/>
                    <a:pt x="299519" y="1017633"/>
                    <a:pt x="434872" y="1019523"/>
                  </a:cubicBezTo>
                  <a:cubicBezTo>
                    <a:pt x="431195" y="1007031"/>
                    <a:pt x="431143" y="989437"/>
                    <a:pt x="428712" y="977910"/>
                  </a:cubicBezTo>
                  <a:cubicBezTo>
                    <a:pt x="355937" y="990324"/>
                    <a:pt x="165225" y="965908"/>
                    <a:pt x="77729" y="977910"/>
                  </a:cubicBezTo>
                  <a:cubicBezTo>
                    <a:pt x="59559" y="981604"/>
                    <a:pt x="39224" y="961308"/>
                    <a:pt x="38864" y="936296"/>
                  </a:cubicBezTo>
                  <a:cubicBezTo>
                    <a:pt x="52047" y="812046"/>
                    <a:pt x="49351" y="623677"/>
                    <a:pt x="38864" y="509762"/>
                  </a:cubicBezTo>
                  <a:cubicBezTo>
                    <a:pt x="28377" y="395847"/>
                    <a:pt x="41566" y="255993"/>
                    <a:pt x="38864" y="83227"/>
                  </a:cubicBezTo>
                  <a:cubicBezTo>
                    <a:pt x="41285" y="57281"/>
                    <a:pt x="57902" y="40737"/>
                    <a:pt x="77729" y="41613"/>
                  </a:cubicBezTo>
                  <a:cubicBezTo>
                    <a:pt x="251910" y="61932"/>
                    <a:pt x="450999" y="22827"/>
                    <a:pt x="749305" y="41613"/>
                  </a:cubicBezTo>
                  <a:cubicBezTo>
                    <a:pt x="1047611" y="60399"/>
                    <a:pt x="1117897" y="13791"/>
                    <a:pt x="1476846" y="41613"/>
                  </a:cubicBezTo>
                  <a:cubicBezTo>
                    <a:pt x="1495046" y="38239"/>
                    <a:pt x="1518948" y="60331"/>
                    <a:pt x="1515710" y="83227"/>
                  </a:cubicBezTo>
                  <a:cubicBezTo>
                    <a:pt x="1525937" y="276328"/>
                    <a:pt x="1509084" y="323442"/>
                    <a:pt x="1515710" y="492700"/>
                  </a:cubicBezTo>
                  <a:cubicBezTo>
                    <a:pt x="1522336" y="661958"/>
                    <a:pt x="1525009" y="814008"/>
                    <a:pt x="1515710" y="936296"/>
                  </a:cubicBezTo>
                  <a:cubicBezTo>
                    <a:pt x="1516887" y="963908"/>
                    <a:pt x="1497083" y="976115"/>
                    <a:pt x="1476846" y="977910"/>
                  </a:cubicBezTo>
                  <a:cubicBezTo>
                    <a:pt x="1348670" y="968521"/>
                    <a:pt x="1209033" y="966441"/>
                    <a:pt x="1131828" y="977910"/>
                  </a:cubicBezTo>
                  <a:cubicBezTo>
                    <a:pt x="1129352" y="994463"/>
                    <a:pt x="1126126" y="1002944"/>
                    <a:pt x="1125707" y="1019523"/>
                  </a:cubicBezTo>
                  <a:cubicBezTo>
                    <a:pt x="1285309" y="1022713"/>
                    <a:pt x="1311710" y="1002031"/>
                    <a:pt x="1476846" y="1019523"/>
                  </a:cubicBezTo>
                  <a:cubicBezTo>
                    <a:pt x="1515864" y="1014122"/>
                    <a:pt x="1558338" y="978118"/>
                    <a:pt x="1554575" y="936296"/>
                  </a:cubicBezTo>
                  <a:cubicBezTo>
                    <a:pt x="1556751" y="752811"/>
                    <a:pt x="1545748" y="711579"/>
                    <a:pt x="1554575" y="526823"/>
                  </a:cubicBezTo>
                  <a:cubicBezTo>
                    <a:pt x="1563402" y="342067"/>
                    <a:pt x="1539728" y="236563"/>
                    <a:pt x="1554575" y="83227"/>
                  </a:cubicBezTo>
                  <a:cubicBezTo>
                    <a:pt x="1544063" y="37269"/>
                    <a:pt x="1518802" y="-1042"/>
                    <a:pt x="1476846" y="0"/>
                  </a:cubicBezTo>
                  <a:close/>
                </a:path>
                <a:path w="1554574" h="1019522" stroke="0" extrusionOk="0">
                  <a:moveTo>
                    <a:pt x="1476846" y="0"/>
                  </a:moveTo>
                  <a:cubicBezTo>
                    <a:pt x="1151271" y="-14581"/>
                    <a:pt x="965437" y="18910"/>
                    <a:pt x="805270" y="0"/>
                  </a:cubicBezTo>
                  <a:cubicBezTo>
                    <a:pt x="645103" y="-18910"/>
                    <a:pt x="373731" y="-16798"/>
                    <a:pt x="77729" y="0"/>
                  </a:cubicBezTo>
                  <a:cubicBezTo>
                    <a:pt x="31915" y="-221"/>
                    <a:pt x="-4663" y="44169"/>
                    <a:pt x="0" y="83227"/>
                  </a:cubicBezTo>
                  <a:cubicBezTo>
                    <a:pt x="14442" y="270475"/>
                    <a:pt x="20191" y="348112"/>
                    <a:pt x="0" y="509762"/>
                  </a:cubicBezTo>
                  <a:cubicBezTo>
                    <a:pt x="-20191" y="671413"/>
                    <a:pt x="-9917" y="833677"/>
                    <a:pt x="0" y="936296"/>
                  </a:cubicBezTo>
                  <a:cubicBezTo>
                    <a:pt x="7772" y="979196"/>
                    <a:pt x="39831" y="1013601"/>
                    <a:pt x="77729" y="1019523"/>
                  </a:cubicBezTo>
                  <a:cubicBezTo>
                    <a:pt x="255122" y="1037145"/>
                    <a:pt x="320348" y="1017132"/>
                    <a:pt x="434872" y="1019523"/>
                  </a:cubicBezTo>
                  <a:cubicBezTo>
                    <a:pt x="433911" y="1004367"/>
                    <a:pt x="428160" y="987247"/>
                    <a:pt x="428712" y="977910"/>
                  </a:cubicBezTo>
                  <a:cubicBezTo>
                    <a:pt x="289661" y="971873"/>
                    <a:pt x="250727" y="991541"/>
                    <a:pt x="77729" y="977910"/>
                  </a:cubicBezTo>
                  <a:cubicBezTo>
                    <a:pt x="55588" y="980794"/>
                    <a:pt x="34955" y="955894"/>
                    <a:pt x="38864" y="936296"/>
                  </a:cubicBezTo>
                  <a:cubicBezTo>
                    <a:pt x="44623" y="830668"/>
                    <a:pt x="24849" y="679594"/>
                    <a:pt x="38864" y="535354"/>
                  </a:cubicBezTo>
                  <a:cubicBezTo>
                    <a:pt x="52879" y="391114"/>
                    <a:pt x="30893" y="232187"/>
                    <a:pt x="38864" y="83227"/>
                  </a:cubicBezTo>
                  <a:cubicBezTo>
                    <a:pt x="40224" y="61999"/>
                    <a:pt x="56402" y="36537"/>
                    <a:pt x="77729" y="41613"/>
                  </a:cubicBezTo>
                  <a:cubicBezTo>
                    <a:pt x="254891" y="45459"/>
                    <a:pt x="524888" y="68556"/>
                    <a:pt x="735314" y="41613"/>
                  </a:cubicBezTo>
                  <a:cubicBezTo>
                    <a:pt x="945741" y="14670"/>
                    <a:pt x="1154975" y="68945"/>
                    <a:pt x="1476846" y="41613"/>
                  </a:cubicBezTo>
                  <a:cubicBezTo>
                    <a:pt x="1494913" y="36996"/>
                    <a:pt x="1519918" y="62698"/>
                    <a:pt x="1515710" y="83227"/>
                  </a:cubicBezTo>
                  <a:cubicBezTo>
                    <a:pt x="1532685" y="182651"/>
                    <a:pt x="1531639" y="336677"/>
                    <a:pt x="1515710" y="518292"/>
                  </a:cubicBezTo>
                  <a:cubicBezTo>
                    <a:pt x="1499781" y="699907"/>
                    <a:pt x="1528757" y="802412"/>
                    <a:pt x="1515710" y="936296"/>
                  </a:cubicBezTo>
                  <a:cubicBezTo>
                    <a:pt x="1512187" y="955891"/>
                    <a:pt x="1500203" y="973466"/>
                    <a:pt x="1476846" y="977910"/>
                  </a:cubicBezTo>
                  <a:cubicBezTo>
                    <a:pt x="1308078" y="962401"/>
                    <a:pt x="1220650" y="981472"/>
                    <a:pt x="1131828" y="977910"/>
                  </a:cubicBezTo>
                  <a:cubicBezTo>
                    <a:pt x="1129056" y="994862"/>
                    <a:pt x="1127034" y="1004956"/>
                    <a:pt x="1125707" y="1019523"/>
                  </a:cubicBezTo>
                  <a:cubicBezTo>
                    <a:pt x="1276112" y="1033140"/>
                    <a:pt x="1369379" y="1022485"/>
                    <a:pt x="1476846" y="1019523"/>
                  </a:cubicBezTo>
                  <a:cubicBezTo>
                    <a:pt x="1518042" y="1022566"/>
                    <a:pt x="1559712" y="981704"/>
                    <a:pt x="1554575" y="936296"/>
                  </a:cubicBezTo>
                  <a:cubicBezTo>
                    <a:pt x="1542087" y="769937"/>
                    <a:pt x="1572967" y="643013"/>
                    <a:pt x="1554575" y="509762"/>
                  </a:cubicBezTo>
                  <a:cubicBezTo>
                    <a:pt x="1536183" y="376511"/>
                    <a:pt x="1543630" y="289380"/>
                    <a:pt x="1554575" y="83227"/>
                  </a:cubicBezTo>
                  <a:cubicBezTo>
                    <a:pt x="1561192" y="34561"/>
                    <a:pt x="1513602" y="1598"/>
                    <a:pt x="1476846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1214981853">
                    <a:custGeom>
                      <a:avLst/>
                      <a:gdLst>
                        <a:gd name="connsiteX0" fmla="*/ 967053 w 1017950"/>
                        <a:gd name="connsiteY0" fmla="*/ 0 h 623494"/>
                        <a:gd name="connsiteX1" fmla="*/ 50898 w 1017950"/>
                        <a:gd name="connsiteY1" fmla="*/ 0 h 623494"/>
                        <a:gd name="connsiteX2" fmla="*/ 0 w 1017950"/>
                        <a:gd name="connsiteY2" fmla="*/ 50898 h 623494"/>
                        <a:gd name="connsiteX3" fmla="*/ 0 w 1017950"/>
                        <a:gd name="connsiteY3" fmla="*/ 572597 h 623494"/>
                        <a:gd name="connsiteX4" fmla="*/ 50898 w 1017950"/>
                        <a:gd name="connsiteY4" fmla="*/ 623495 h 623494"/>
                        <a:gd name="connsiteX5" fmla="*/ 284759 w 1017950"/>
                        <a:gd name="connsiteY5" fmla="*/ 623495 h 623494"/>
                        <a:gd name="connsiteX6" fmla="*/ 280725 w 1017950"/>
                        <a:gd name="connsiteY6" fmla="*/ 598046 h 623494"/>
                        <a:gd name="connsiteX7" fmla="*/ 50898 w 1017950"/>
                        <a:gd name="connsiteY7" fmla="*/ 598046 h 623494"/>
                        <a:gd name="connsiteX8" fmla="*/ 25449 w 1017950"/>
                        <a:gd name="connsiteY8" fmla="*/ 572597 h 623494"/>
                        <a:gd name="connsiteX9" fmla="*/ 25449 w 1017950"/>
                        <a:gd name="connsiteY9" fmla="*/ 50898 h 623494"/>
                        <a:gd name="connsiteX10" fmla="*/ 50898 w 1017950"/>
                        <a:gd name="connsiteY10" fmla="*/ 25449 h 623494"/>
                        <a:gd name="connsiteX11" fmla="*/ 967053 w 1017950"/>
                        <a:gd name="connsiteY11" fmla="*/ 25449 h 623494"/>
                        <a:gd name="connsiteX12" fmla="*/ 992502 w 1017950"/>
                        <a:gd name="connsiteY12" fmla="*/ 50898 h 623494"/>
                        <a:gd name="connsiteX13" fmla="*/ 992502 w 1017950"/>
                        <a:gd name="connsiteY13" fmla="*/ 572597 h 623494"/>
                        <a:gd name="connsiteX14" fmla="*/ 967053 w 1017950"/>
                        <a:gd name="connsiteY14" fmla="*/ 598046 h 623494"/>
                        <a:gd name="connsiteX15" fmla="*/ 741132 w 1017950"/>
                        <a:gd name="connsiteY15" fmla="*/ 598046 h 623494"/>
                        <a:gd name="connsiteX16" fmla="*/ 737124 w 1017950"/>
                        <a:gd name="connsiteY16" fmla="*/ 623495 h 623494"/>
                        <a:gd name="connsiteX17" fmla="*/ 967053 w 1017950"/>
                        <a:gd name="connsiteY17" fmla="*/ 623495 h 623494"/>
                        <a:gd name="connsiteX18" fmla="*/ 1017951 w 1017950"/>
                        <a:gd name="connsiteY18" fmla="*/ 572597 h 623494"/>
                        <a:gd name="connsiteX19" fmla="*/ 1017951 w 1017950"/>
                        <a:gd name="connsiteY19" fmla="*/ 50898 h 623494"/>
                        <a:gd name="connsiteX20" fmla="*/ 967053 w 1017950"/>
                        <a:gd name="connsiteY20" fmla="*/ 0 h 623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017950" h="623494">
                          <a:moveTo>
                            <a:pt x="967053" y="0"/>
                          </a:moveTo>
                          <a:lnTo>
                            <a:pt x="50898" y="0"/>
                          </a:lnTo>
                          <a:cubicBezTo>
                            <a:pt x="22788" y="0"/>
                            <a:pt x="0" y="22788"/>
                            <a:pt x="0" y="50898"/>
                          </a:cubicBezTo>
                          <a:lnTo>
                            <a:pt x="0" y="572597"/>
                          </a:lnTo>
                          <a:cubicBezTo>
                            <a:pt x="0" y="600707"/>
                            <a:pt x="22788" y="623495"/>
                            <a:pt x="50898" y="623495"/>
                          </a:cubicBezTo>
                          <a:lnTo>
                            <a:pt x="284759" y="623495"/>
                          </a:lnTo>
                          <a:lnTo>
                            <a:pt x="280725" y="598046"/>
                          </a:lnTo>
                          <a:lnTo>
                            <a:pt x="50898" y="598046"/>
                          </a:lnTo>
                          <a:cubicBezTo>
                            <a:pt x="36842" y="598046"/>
                            <a:pt x="25449" y="586653"/>
                            <a:pt x="25449" y="572597"/>
                          </a:cubicBezTo>
                          <a:lnTo>
                            <a:pt x="25449" y="50898"/>
                          </a:lnTo>
                          <a:cubicBezTo>
                            <a:pt x="25449" y="36842"/>
                            <a:pt x="36842" y="25449"/>
                            <a:pt x="50898" y="25449"/>
                          </a:cubicBezTo>
                          <a:lnTo>
                            <a:pt x="967053" y="25449"/>
                          </a:lnTo>
                          <a:cubicBezTo>
                            <a:pt x="981109" y="25449"/>
                            <a:pt x="992502" y="36842"/>
                            <a:pt x="992502" y="50898"/>
                          </a:cubicBezTo>
                          <a:lnTo>
                            <a:pt x="992502" y="572597"/>
                          </a:lnTo>
                          <a:cubicBezTo>
                            <a:pt x="992502" y="586653"/>
                            <a:pt x="981109" y="598046"/>
                            <a:pt x="967053" y="598046"/>
                          </a:cubicBezTo>
                          <a:lnTo>
                            <a:pt x="741132" y="598046"/>
                          </a:lnTo>
                          <a:lnTo>
                            <a:pt x="737124" y="623495"/>
                          </a:lnTo>
                          <a:lnTo>
                            <a:pt x="967053" y="623495"/>
                          </a:lnTo>
                          <a:cubicBezTo>
                            <a:pt x="995163" y="623495"/>
                            <a:pt x="1017951" y="600707"/>
                            <a:pt x="1017951" y="572597"/>
                          </a:cubicBezTo>
                          <a:lnTo>
                            <a:pt x="1017951" y="50898"/>
                          </a:lnTo>
                          <a:cubicBezTo>
                            <a:pt x="1017951" y="22788"/>
                            <a:pt x="995163" y="0"/>
                            <a:pt x="967053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0589209-4040-5306-0319-478B97CF5721}"/>
                </a:ext>
              </a:extLst>
            </p:cNvPr>
            <p:cNvSpPr/>
            <p:nvPr/>
          </p:nvSpPr>
          <p:spPr>
            <a:xfrm>
              <a:off x="836599" y="1039619"/>
              <a:ext cx="507194" cy="394461"/>
            </a:xfrm>
            <a:custGeom>
              <a:avLst/>
              <a:gdLst>
                <a:gd name="connsiteX0" fmla="*/ 755135 w 774567"/>
                <a:gd name="connsiteY0" fmla="*/ 41613 h 645013"/>
                <a:gd name="connsiteX1" fmla="*/ 774567 w 774567"/>
                <a:gd name="connsiteY1" fmla="*/ 20805 h 645013"/>
                <a:gd name="connsiteX2" fmla="*/ 755135 w 774567"/>
                <a:gd name="connsiteY2" fmla="*/ 0 h 645013"/>
                <a:gd name="connsiteX3" fmla="*/ 372569 w 774567"/>
                <a:gd name="connsiteY3" fmla="*/ 0 h 645013"/>
                <a:gd name="connsiteX4" fmla="*/ 19431 w 774567"/>
                <a:gd name="connsiteY4" fmla="*/ 0 h 645013"/>
                <a:gd name="connsiteX5" fmla="*/ 0 w 774567"/>
                <a:gd name="connsiteY5" fmla="*/ 20805 h 645013"/>
                <a:gd name="connsiteX6" fmla="*/ 19431 w 774567"/>
                <a:gd name="connsiteY6" fmla="*/ 41613 h 645013"/>
                <a:gd name="connsiteX7" fmla="*/ 70829 w 774567"/>
                <a:gd name="connsiteY7" fmla="*/ 41613 h 645013"/>
                <a:gd name="connsiteX8" fmla="*/ 151978 w 774567"/>
                <a:gd name="connsiteY8" fmla="*/ 590908 h 645013"/>
                <a:gd name="connsiteX9" fmla="*/ 172440 w 774567"/>
                <a:gd name="connsiteY9" fmla="*/ 615875 h 645013"/>
                <a:gd name="connsiteX10" fmla="*/ 180893 w 774567"/>
                <a:gd name="connsiteY10" fmla="*/ 617206 h 645013"/>
                <a:gd name="connsiteX11" fmla="*/ 202269 w 774567"/>
                <a:gd name="connsiteY11" fmla="*/ 606970 h 645013"/>
                <a:gd name="connsiteX12" fmla="*/ 270806 w 774567"/>
                <a:gd name="connsiteY12" fmla="*/ 526407 h 645013"/>
                <a:gd name="connsiteX13" fmla="*/ 360662 w 774567"/>
                <a:gd name="connsiteY13" fmla="*/ 631480 h 645013"/>
                <a:gd name="connsiteX14" fmla="*/ 415569 w 774567"/>
                <a:gd name="connsiteY14" fmla="*/ 634111 h 645013"/>
                <a:gd name="connsiteX15" fmla="*/ 418025 w 774567"/>
                <a:gd name="connsiteY15" fmla="*/ 631480 h 645013"/>
                <a:gd name="connsiteX16" fmla="*/ 507180 w 774567"/>
                <a:gd name="connsiteY16" fmla="*/ 527051 h 645013"/>
                <a:gd name="connsiteX17" fmla="*/ 575057 w 774567"/>
                <a:gd name="connsiteY17" fmla="*/ 606908 h 645013"/>
                <a:gd name="connsiteX18" fmla="*/ 596432 w 774567"/>
                <a:gd name="connsiteY18" fmla="*/ 617144 h 645013"/>
                <a:gd name="connsiteX19" fmla="*/ 604903 w 774567"/>
                <a:gd name="connsiteY19" fmla="*/ 615813 h 645013"/>
                <a:gd name="connsiteX20" fmla="*/ 625328 w 774567"/>
                <a:gd name="connsiteY20" fmla="*/ 590844 h 645013"/>
                <a:gd name="connsiteX21" fmla="*/ 706554 w 774567"/>
                <a:gd name="connsiteY21" fmla="*/ 41613 h 645013"/>
                <a:gd name="connsiteX22" fmla="*/ 755135 w 774567"/>
                <a:gd name="connsiteY22" fmla="*/ 41613 h 645013"/>
                <a:gd name="connsiteX23" fmla="*/ 443267 w 774567"/>
                <a:gd name="connsiteY23" fmla="*/ 41613 h 645013"/>
                <a:gd name="connsiteX24" fmla="*/ 630205 w 774567"/>
                <a:gd name="connsiteY24" fmla="*/ 41613 h 645013"/>
                <a:gd name="connsiteX25" fmla="*/ 506967 w 774567"/>
                <a:gd name="connsiteY25" fmla="*/ 186635 h 645013"/>
                <a:gd name="connsiteX26" fmla="*/ 413401 w 774567"/>
                <a:gd name="connsiteY26" fmla="*/ 76588 h 645013"/>
                <a:gd name="connsiteX27" fmla="*/ 443267 w 774567"/>
                <a:gd name="connsiteY27" fmla="*/ 41613 h 645013"/>
                <a:gd name="connsiteX28" fmla="*/ 360797 w 774567"/>
                <a:gd name="connsiteY28" fmla="*/ 76526 h 645013"/>
                <a:gd name="connsiteX29" fmla="*/ 268572 w 774567"/>
                <a:gd name="connsiteY29" fmla="*/ 184554 h 645013"/>
                <a:gd name="connsiteX30" fmla="*/ 147102 w 774567"/>
                <a:gd name="connsiteY30" fmla="*/ 41613 h 645013"/>
                <a:gd name="connsiteX31" fmla="*/ 331105 w 774567"/>
                <a:gd name="connsiteY31" fmla="*/ 41613 h 645013"/>
                <a:gd name="connsiteX32" fmla="*/ 360797 w 774567"/>
                <a:gd name="connsiteY32" fmla="*/ 76526 h 645013"/>
                <a:gd name="connsiteX33" fmla="*/ 242261 w 774567"/>
                <a:gd name="connsiteY33" fmla="*/ 215390 h 645013"/>
                <a:gd name="connsiteX34" fmla="*/ 151610 w 774567"/>
                <a:gd name="connsiteY34" fmla="*/ 321503 h 645013"/>
                <a:gd name="connsiteX35" fmla="*/ 113483 w 774567"/>
                <a:gd name="connsiteY35" fmla="*/ 63897 h 645013"/>
                <a:gd name="connsiteX36" fmla="*/ 242261 w 774567"/>
                <a:gd name="connsiteY36" fmla="*/ 215390 h 645013"/>
                <a:gd name="connsiteX37" fmla="*/ 268532 w 774567"/>
                <a:gd name="connsiteY37" fmla="*/ 246308 h 645013"/>
                <a:gd name="connsiteX38" fmla="*/ 362410 w 774567"/>
                <a:gd name="connsiteY38" fmla="*/ 356770 h 645013"/>
                <a:gd name="connsiteX39" fmla="*/ 270787 w 774567"/>
                <a:gd name="connsiteY39" fmla="*/ 464590 h 645013"/>
                <a:gd name="connsiteX40" fmla="*/ 176443 w 774567"/>
                <a:gd name="connsiteY40" fmla="*/ 354128 h 645013"/>
                <a:gd name="connsiteX41" fmla="*/ 268532 w 774567"/>
                <a:gd name="connsiteY41" fmla="*/ 246308 h 645013"/>
                <a:gd name="connsiteX42" fmla="*/ 294884 w 774567"/>
                <a:gd name="connsiteY42" fmla="*/ 215452 h 645013"/>
                <a:gd name="connsiteX43" fmla="*/ 387109 w 774567"/>
                <a:gd name="connsiteY43" fmla="*/ 107445 h 645013"/>
                <a:gd name="connsiteX44" fmla="*/ 480733 w 774567"/>
                <a:gd name="connsiteY44" fmla="*/ 217553 h 645013"/>
                <a:gd name="connsiteX45" fmla="*/ 388702 w 774567"/>
                <a:gd name="connsiteY45" fmla="*/ 325748 h 645013"/>
                <a:gd name="connsiteX46" fmla="*/ 294884 w 774567"/>
                <a:gd name="connsiteY46" fmla="*/ 215452 h 645013"/>
                <a:gd name="connsiteX47" fmla="*/ 507005 w 774567"/>
                <a:gd name="connsiteY47" fmla="*/ 248451 h 645013"/>
                <a:gd name="connsiteX48" fmla="*/ 599482 w 774567"/>
                <a:gd name="connsiteY48" fmla="*/ 357207 h 645013"/>
                <a:gd name="connsiteX49" fmla="*/ 507199 w 774567"/>
                <a:gd name="connsiteY49" fmla="*/ 465297 h 645013"/>
                <a:gd name="connsiteX50" fmla="*/ 414973 w 774567"/>
                <a:gd name="connsiteY50" fmla="*/ 356749 h 645013"/>
                <a:gd name="connsiteX51" fmla="*/ 507005 w 774567"/>
                <a:gd name="connsiteY51" fmla="*/ 248451 h 645013"/>
                <a:gd name="connsiteX52" fmla="*/ 625192 w 774567"/>
                <a:gd name="connsiteY52" fmla="*/ 325623 h 645013"/>
                <a:gd name="connsiteX53" fmla="*/ 533277 w 774567"/>
                <a:gd name="connsiteY53" fmla="*/ 217429 h 645013"/>
                <a:gd name="connsiteX54" fmla="*/ 663861 w 774567"/>
                <a:gd name="connsiteY54" fmla="*/ 63793 h 645013"/>
                <a:gd name="connsiteX55" fmla="*/ 625192 w 774567"/>
                <a:gd name="connsiteY55" fmla="*/ 325623 h 645013"/>
                <a:gd name="connsiteX56" fmla="*/ 187152 w 774567"/>
                <a:gd name="connsiteY56" fmla="*/ 562444 h 645013"/>
                <a:gd name="connsiteX57" fmla="*/ 163190 w 774567"/>
                <a:gd name="connsiteY57" fmla="*/ 400297 h 645013"/>
                <a:gd name="connsiteX58" fmla="*/ 244477 w 774567"/>
                <a:gd name="connsiteY58" fmla="*/ 495489 h 645013"/>
                <a:gd name="connsiteX59" fmla="*/ 187481 w 774567"/>
                <a:gd name="connsiteY59" fmla="*/ 562547 h 645013"/>
                <a:gd name="connsiteX60" fmla="*/ 187207 w 774567"/>
                <a:gd name="connsiteY60" fmla="*/ 562552 h 645013"/>
                <a:gd name="connsiteX61" fmla="*/ 187152 w 774567"/>
                <a:gd name="connsiteY61" fmla="*/ 562444 h 645013"/>
                <a:gd name="connsiteX62" fmla="*/ 389109 w 774567"/>
                <a:gd name="connsiteY62" fmla="*/ 603224 h 645013"/>
                <a:gd name="connsiteX63" fmla="*/ 297078 w 774567"/>
                <a:gd name="connsiteY63" fmla="*/ 495425 h 645013"/>
                <a:gd name="connsiteX64" fmla="*/ 388644 w 774567"/>
                <a:gd name="connsiteY64" fmla="*/ 387690 h 645013"/>
                <a:gd name="connsiteX65" fmla="*/ 480809 w 774567"/>
                <a:gd name="connsiteY65" fmla="*/ 496133 h 645013"/>
                <a:gd name="connsiteX66" fmla="*/ 389479 w 774567"/>
                <a:gd name="connsiteY66" fmla="*/ 603224 h 645013"/>
                <a:gd name="connsiteX67" fmla="*/ 389187 w 774567"/>
                <a:gd name="connsiteY67" fmla="*/ 603306 h 645013"/>
                <a:gd name="connsiteX68" fmla="*/ 389109 w 774567"/>
                <a:gd name="connsiteY68" fmla="*/ 603224 h 645013"/>
                <a:gd name="connsiteX69" fmla="*/ 589806 w 774567"/>
                <a:gd name="connsiteY69" fmla="*/ 562547 h 645013"/>
                <a:gd name="connsiteX70" fmla="*/ 533452 w 774567"/>
                <a:gd name="connsiteY70" fmla="*/ 496195 h 645013"/>
                <a:gd name="connsiteX71" fmla="*/ 613882 w 774567"/>
                <a:gd name="connsiteY71" fmla="*/ 402004 h 645013"/>
                <a:gd name="connsiteX72" fmla="*/ 590174 w 774567"/>
                <a:gd name="connsiteY72" fmla="*/ 562444 h 645013"/>
                <a:gd name="connsiteX73" fmla="*/ 589922 w 774567"/>
                <a:gd name="connsiteY73" fmla="*/ 562621 h 645013"/>
                <a:gd name="connsiteX74" fmla="*/ 589806 w 774567"/>
                <a:gd name="connsiteY74" fmla="*/ 562547 h 64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774567" h="645013" fill="none" extrusionOk="0">
                  <a:moveTo>
                    <a:pt x="755135" y="41613"/>
                  </a:moveTo>
                  <a:cubicBezTo>
                    <a:pt x="766793" y="39431"/>
                    <a:pt x="773541" y="31756"/>
                    <a:pt x="774567" y="20805"/>
                  </a:cubicBezTo>
                  <a:cubicBezTo>
                    <a:pt x="775457" y="8378"/>
                    <a:pt x="765517" y="17"/>
                    <a:pt x="755135" y="0"/>
                  </a:cubicBezTo>
                  <a:cubicBezTo>
                    <a:pt x="601565" y="6951"/>
                    <a:pt x="550937" y="14223"/>
                    <a:pt x="372569" y="0"/>
                  </a:cubicBezTo>
                  <a:cubicBezTo>
                    <a:pt x="194201" y="-14223"/>
                    <a:pt x="166887" y="3654"/>
                    <a:pt x="19431" y="0"/>
                  </a:cubicBezTo>
                  <a:cubicBezTo>
                    <a:pt x="7096" y="957"/>
                    <a:pt x="-1324" y="9729"/>
                    <a:pt x="0" y="20805"/>
                  </a:cubicBezTo>
                  <a:cubicBezTo>
                    <a:pt x="527" y="32729"/>
                    <a:pt x="7344" y="41607"/>
                    <a:pt x="19431" y="41613"/>
                  </a:cubicBezTo>
                  <a:cubicBezTo>
                    <a:pt x="40880" y="43269"/>
                    <a:pt x="60523" y="43458"/>
                    <a:pt x="70829" y="41613"/>
                  </a:cubicBezTo>
                  <a:cubicBezTo>
                    <a:pt x="105008" y="159458"/>
                    <a:pt x="121464" y="412348"/>
                    <a:pt x="151978" y="590908"/>
                  </a:cubicBezTo>
                  <a:cubicBezTo>
                    <a:pt x="153732" y="601455"/>
                    <a:pt x="161396" y="613600"/>
                    <a:pt x="172440" y="615875"/>
                  </a:cubicBezTo>
                  <a:cubicBezTo>
                    <a:pt x="175652" y="617164"/>
                    <a:pt x="178428" y="617797"/>
                    <a:pt x="180893" y="617206"/>
                  </a:cubicBezTo>
                  <a:cubicBezTo>
                    <a:pt x="189522" y="617751"/>
                    <a:pt x="197438" y="614684"/>
                    <a:pt x="202269" y="606970"/>
                  </a:cubicBezTo>
                  <a:cubicBezTo>
                    <a:pt x="223468" y="583992"/>
                    <a:pt x="244685" y="552165"/>
                    <a:pt x="270806" y="526407"/>
                  </a:cubicBezTo>
                  <a:cubicBezTo>
                    <a:pt x="318407" y="574230"/>
                    <a:pt x="335951" y="593317"/>
                    <a:pt x="360662" y="631480"/>
                  </a:cubicBezTo>
                  <a:cubicBezTo>
                    <a:pt x="380500" y="649710"/>
                    <a:pt x="398477" y="653817"/>
                    <a:pt x="415569" y="634111"/>
                  </a:cubicBezTo>
                  <a:cubicBezTo>
                    <a:pt x="416323" y="633532"/>
                    <a:pt x="417188" y="632282"/>
                    <a:pt x="418025" y="631480"/>
                  </a:cubicBezTo>
                  <a:cubicBezTo>
                    <a:pt x="446579" y="598708"/>
                    <a:pt x="473641" y="556375"/>
                    <a:pt x="507180" y="527051"/>
                  </a:cubicBezTo>
                  <a:cubicBezTo>
                    <a:pt x="530146" y="560647"/>
                    <a:pt x="563187" y="589485"/>
                    <a:pt x="575057" y="606908"/>
                  </a:cubicBezTo>
                  <a:cubicBezTo>
                    <a:pt x="581357" y="612193"/>
                    <a:pt x="588581" y="617291"/>
                    <a:pt x="596432" y="617144"/>
                  </a:cubicBezTo>
                  <a:cubicBezTo>
                    <a:pt x="599475" y="617194"/>
                    <a:pt x="602392" y="616526"/>
                    <a:pt x="604903" y="615813"/>
                  </a:cubicBezTo>
                  <a:cubicBezTo>
                    <a:pt x="616853" y="611268"/>
                    <a:pt x="622718" y="602899"/>
                    <a:pt x="625328" y="590844"/>
                  </a:cubicBezTo>
                  <a:cubicBezTo>
                    <a:pt x="669283" y="446721"/>
                    <a:pt x="698332" y="204849"/>
                    <a:pt x="706554" y="41613"/>
                  </a:cubicBezTo>
                  <a:cubicBezTo>
                    <a:pt x="727210" y="43252"/>
                    <a:pt x="738804" y="42932"/>
                    <a:pt x="755135" y="41613"/>
                  </a:cubicBezTo>
                  <a:close/>
                  <a:moveTo>
                    <a:pt x="443267" y="41613"/>
                  </a:moveTo>
                  <a:cubicBezTo>
                    <a:pt x="489427" y="34483"/>
                    <a:pt x="548984" y="47356"/>
                    <a:pt x="630205" y="41613"/>
                  </a:cubicBezTo>
                  <a:cubicBezTo>
                    <a:pt x="589598" y="99910"/>
                    <a:pt x="539948" y="136795"/>
                    <a:pt x="506967" y="186635"/>
                  </a:cubicBezTo>
                  <a:cubicBezTo>
                    <a:pt x="468788" y="144135"/>
                    <a:pt x="459775" y="131756"/>
                    <a:pt x="413401" y="76588"/>
                  </a:cubicBezTo>
                  <a:cubicBezTo>
                    <a:pt x="421424" y="67446"/>
                    <a:pt x="429874" y="58251"/>
                    <a:pt x="443267" y="41613"/>
                  </a:cubicBezTo>
                  <a:close/>
                  <a:moveTo>
                    <a:pt x="360797" y="76526"/>
                  </a:moveTo>
                  <a:cubicBezTo>
                    <a:pt x="329334" y="106689"/>
                    <a:pt x="297325" y="149079"/>
                    <a:pt x="268572" y="184554"/>
                  </a:cubicBezTo>
                  <a:cubicBezTo>
                    <a:pt x="224525" y="144033"/>
                    <a:pt x="186350" y="99953"/>
                    <a:pt x="147102" y="41613"/>
                  </a:cubicBezTo>
                  <a:cubicBezTo>
                    <a:pt x="202520" y="36430"/>
                    <a:pt x="264672" y="41689"/>
                    <a:pt x="331105" y="41613"/>
                  </a:cubicBezTo>
                  <a:cubicBezTo>
                    <a:pt x="346172" y="57668"/>
                    <a:pt x="349431" y="65452"/>
                    <a:pt x="360797" y="76526"/>
                  </a:cubicBezTo>
                  <a:close/>
                  <a:moveTo>
                    <a:pt x="242261" y="215390"/>
                  </a:moveTo>
                  <a:cubicBezTo>
                    <a:pt x="207050" y="263435"/>
                    <a:pt x="200436" y="272090"/>
                    <a:pt x="151610" y="321503"/>
                  </a:cubicBezTo>
                  <a:cubicBezTo>
                    <a:pt x="137734" y="249508"/>
                    <a:pt x="127028" y="137013"/>
                    <a:pt x="113483" y="63897"/>
                  </a:cubicBezTo>
                  <a:cubicBezTo>
                    <a:pt x="157440" y="118836"/>
                    <a:pt x="211077" y="171134"/>
                    <a:pt x="242261" y="215390"/>
                  </a:cubicBezTo>
                  <a:close/>
                  <a:moveTo>
                    <a:pt x="268532" y="246308"/>
                  </a:moveTo>
                  <a:cubicBezTo>
                    <a:pt x="294898" y="270099"/>
                    <a:pt x="340914" y="327224"/>
                    <a:pt x="362410" y="356770"/>
                  </a:cubicBezTo>
                  <a:cubicBezTo>
                    <a:pt x="332941" y="396027"/>
                    <a:pt x="316525" y="420725"/>
                    <a:pt x="270787" y="464590"/>
                  </a:cubicBezTo>
                  <a:cubicBezTo>
                    <a:pt x="240381" y="422331"/>
                    <a:pt x="206481" y="392446"/>
                    <a:pt x="176443" y="354128"/>
                  </a:cubicBezTo>
                  <a:cubicBezTo>
                    <a:pt x="204849" y="324114"/>
                    <a:pt x="236098" y="280449"/>
                    <a:pt x="268532" y="246308"/>
                  </a:cubicBezTo>
                  <a:close/>
                  <a:moveTo>
                    <a:pt x="294884" y="215452"/>
                  </a:moveTo>
                  <a:cubicBezTo>
                    <a:pt x="320765" y="181389"/>
                    <a:pt x="345693" y="148513"/>
                    <a:pt x="387109" y="107445"/>
                  </a:cubicBezTo>
                  <a:cubicBezTo>
                    <a:pt x="431126" y="162694"/>
                    <a:pt x="459143" y="196360"/>
                    <a:pt x="480733" y="217553"/>
                  </a:cubicBezTo>
                  <a:cubicBezTo>
                    <a:pt x="455928" y="242789"/>
                    <a:pt x="409439" y="303245"/>
                    <a:pt x="388702" y="325748"/>
                  </a:cubicBezTo>
                  <a:cubicBezTo>
                    <a:pt x="357632" y="282154"/>
                    <a:pt x="331532" y="258253"/>
                    <a:pt x="294884" y="215452"/>
                  </a:cubicBezTo>
                  <a:close/>
                  <a:moveTo>
                    <a:pt x="507005" y="248451"/>
                  </a:moveTo>
                  <a:cubicBezTo>
                    <a:pt x="528357" y="269141"/>
                    <a:pt x="554285" y="311458"/>
                    <a:pt x="599482" y="357207"/>
                  </a:cubicBezTo>
                  <a:cubicBezTo>
                    <a:pt x="567336" y="384294"/>
                    <a:pt x="553832" y="414466"/>
                    <a:pt x="507199" y="465297"/>
                  </a:cubicBezTo>
                  <a:cubicBezTo>
                    <a:pt x="485380" y="437658"/>
                    <a:pt x="456437" y="413214"/>
                    <a:pt x="414973" y="356749"/>
                  </a:cubicBezTo>
                  <a:cubicBezTo>
                    <a:pt x="456726" y="308321"/>
                    <a:pt x="471486" y="288906"/>
                    <a:pt x="507005" y="248451"/>
                  </a:cubicBezTo>
                  <a:close/>
                  <a:moveTo>
                    <a:pt x="625192" y="325623"/>
                  </a:moveTo>
                  <a:cubicBezTo>
                    <a:pt x="592650" y="291956"/>
                    <a:pt x="578022" y="265614"/>
                    <a:pt x="533277" y="217429"/>
                  </a:cubicBezTo>
                  <a:cubicBezTo>
                    <a:pt x="589519" y="143456"/>
                    <a:pt x="630182" y="107209"/>
                    <a:pt x="663861" y="63793"/>
                  </a:cubicBezTo>
                  <a:cubicBezTo>
                    <a:pt x="645162" y="157274"/>
                    <a:pt x="626663" y="236344"/>
                    <a:pt x="625192" y="325623"/>
                  </a:cubicBezTo>
                  <a:close/>
                  <a:moveTo>
                    <a:pt x="187152" y="562444"/>
                  </a:moveTo>
                  <a:cubicBezTo>
                    <a:pt x="185115" y="504524"/>
                    <a:pt x="175657" y="444026"/>
                    <a:pt x="163190" y="400297"/>
                  </a:cubicBezTo>
                  <a:cubicBezTo>
                    <a:pt x="184650" y="424231"/>
                    <a:pt x="211341" y="460533"/>
                    <a:pt x="244477" y="495489"/>
                  </a:cubicBezTo>
                  <a:cubicBezTo>
                    <a:pt x="216655" y="524059"/>
                    <a:pt x="210507" y="541986"/>
                    <a:pt x="187481" y="562547"/>
                  </a:cubicBezTo>
                  <a:cubicBezTo>
                    <a:pt x="187391" y="562638"/>
                    <a:pt x="187271" y="562645"/>
                    <a:pt x="187207" y="562552"/>
                  </a:cubicBezTo>
                  <a:cubicBezTo>
                    <a:pt x="187173" y="562522"/>
                    <a:pt x="187149" y="562481"/>
                    <a:pt x="187152" y="562444"/>
                  </a:cubicBezTo>
                  <a:close/>
                  <a:moveTo>
                    <a:pt x="389109" y="603224"/>
                  </a:moveTo>
                  <a:cubicBezTo>
                    <a:pt x="351719" y="567800"/>
                    <a:pt x="331911" y="529571"/>
                    <a:pt x="297078" y="495425"/>
                  </a:cubicBezTo>
                  <a:cubicBezTo>
                    <a:pt x="339432" y="441754"/>
                    <a:pt x="350927" y="426626"/>
                    <a:pt x="388644" y="387690"/>
                  </a:cubicBezTo>
                  <a:cubicBezTo>
                    <a:pt x="422707" y="429949"/>
                    <a:pt x="445145" y="443751"/>
                    <a:pt x="480809" y="496133"/>
                  </a:cubicBezTo>
                  <a:cubicBezTo>
                    <a:pt x="445796" y="543222"/>
                    <a:pt x="433428" y="560366"/>
                    <a:pt x="389479" y="603224"/>
                  </a:cubicBezTo>
                  <a:cubicBezTo>
                    <a:pt x="389417" y="603342"/>
                    <a:pt x="389317" y="603368"/>
                    <a:pt x="389187" y="603306"/>
                  </a:cubicBezTo>
                  <a:cubicBezTo>
                    <a:pt x="389152" y="603278"/>
                    <a:pt x="389134" y="603252"/>
                    <a:pt x="389109" y="603224"/>
                  </a:cubicBezTo>
                  <a:close/>
                  <a:moveTo>
                    <a:pt x="589806" y="562547"/>
                  </a:moveTo>
                  <a:cubicBezTo>
                    <a:pt x="570820" y="544400"/>
                    <a:pt x="544047" y="511882"/>
                    <a:pt x="533452" y="496195"/>
                  </a:cubicBezTo>
                  <a:cubicBezTo>
                    <a:pt x="573916" y="452136"/>
                    <a:pt x="577141" y="441448"/>
                    <a:pt x="613882" y="402004"/>
                  </a:cubicBezTo>
                  <a:cubicBezTo>
                    <a:pt x="605939" y="480477"/>
                    <a:pt x="589087" y="526939"/>
                    <a:pt x="590174" y="562444"/>
                  </a:cubicBezTo>
                  <a:cubicBezTo>
                    <a:pt x="590175" y="562563"/>
                    <a:pt x="590045" y="562649"/>
                    <a:pt x="589922" y="562621"/>
                  </a:cubicBezTo>
                  <a:cubicBezTo>
                    <a:pt x="589879" y="562618"/>
                    <a:pt x="589831" y="562585"/>
                    <a:pt x="589806" y="562547"/>
                  </a:cubicBezTo>
                  <a:close/>
                </a:path>
                <a:path w="774567" h="645013" stroke="0" extrusionOk="0">
                  <a:moveTo>
                    <a:pt x="755135" y="41613"/>
                  </a:moveTo>
                  <a:cubicBezTo>
                    <a:pt x="767459" y="40917"/>
                    <a:pt x="775258" y="34362"/>
                    <a:pt x="774567" y="20805"/>
                  </a:cubicBezTo>
                  <a:cubicBezTo>
                    <a:pt x="773567" y="10988"/>
                    <a:pt x="764436" y="885"/>
                    <a:pt x="755135" y="0"/>
                  </a:cubicBezTo>
                  <a:cubicBezTo>
                    <a:pt x="598358" y="-7764"/>
                    <a:pt x="550032" y="-12679"/>
                    <a:pt x="409354" y="0"/>
                  </a:cubicBezTo>
                  <a:cubicBezTo>
                    <a:pt x="268676" y="12679"/>
                    <a:pt x="206465" y="17619"/>
                    <a:pt x="19431" y="0"/>
                  </a:cubicBezTo>
                  <a:cubicBezTo>
                    <a:pt x="9996" y="-1210"/>
                    <a:pt x="1813" y="7138"/>
                    <a:pt x="0" y="20805"/>
                  </a:cubicBezTo>
                  <a:cubicBezTo>
                    <a:pt x="701" y="34120"/>
                    <a:pt x="9590" y="40292"/>
                    <a:pt x="19431" y="41613"/>
                  </a:cubicBezTo>
                  <a:cubicBezTo>
                    <a:pt x="31150" y="41935"/>
                    <a:pt x="55309" y="40279"/>
                    <a:pt x="70829" y="41613"/>
                  </a:cubicBezTo>
                  <a:cubicBezTo>
                    <a:pt x="87252" y="187174"/>
                    <a:pt x="97680" y="352110"/>
                    <a:pt x="151978" y="590908"/>
                  </a:cubicBezTo>
                  <a:cubicBezTo>
                    <a:pt x="154275" y="602238"/>
                    <a:pt x="162103" y="614481"/>
                    <a:pt x="172440" y="615875"/>
                  </a:cubicBezTo>
                  <a:cubicBezTo>
                    <a:pt x="175005" y="616583"/>
                    <a:pt x="177985" y="617619"/>
                    <a:pt x="180893" y="617206"/>
                  </a:cubicBezTo>
                  <a:cubicBezTo>
                    <a:pt x="189628" y="616938"/>
                    <a:pt x="195399" y="612592"/>
                    <a:pt x="202269" y="606970"/>
                  </a:cubicBezTo>
                  <a:cubicBezTo>
                    <a:pt x="224897" y="580147"/>
                    <a:pt x="253730" y="553554"/>
                    <a:pt x="270806" y="526407"/>
                  </a:cubicBezTo>
                  <a:cubicBezTo>
                    <a:pt x="299842" y="550235"/>
                    <a:pt x="320601" y="577884"/>
                    <a:pt x="360662" y="631480"/>
                  </a:cubicBezTo>
                  <a:cubicBezTo>
                    <a:pt x="370254" y="649973"/>
                    <a:pt x="400560" y="649674"/>
                    <a:pt x="415569" y="634111"/>
                  </a:cubicBezTo>
                  <a:cubicBezTo>
                    <a:pt x="416595" y="633109"/>
                    <a:pt x="417249" y="632243"/>
                    <a:pt x="418025" y="631480"/>
                  </a:cubicBezTo>
                  <a:cubicBezTo>
                    <a:pt x="450668" y="593361"/>
                    <a:pt x="488376" y="550242"/>
                    <a:pt x="507180" y="527051"/>
                  </a:cubicBezTo>
                  <a:cubicBezTo>
                    <a:pt x="530652" y="557844"/>
                    <a:pt x="547947" y="574529"/>
                    <a:pt x="575057" y="606908"/>
                  </a:cubicBezTo>
                  <a:cubicBezTo>
                    <a:pt x="581848" y="613261"/>
                    <a:pt x="586641" y="617622"/>
                    <a:pt x="596432" y="617144"/>
                  </a:cubicBezTo>
                  <a:cubicBezTo>
                    <a:pt x="599538" y="616732"/>
                    <a:pt x="602176" y="616173"/>
                    <a:pt x="604903" y="615813"/>
                  </a:cubicBezTo>
                  <a:cubicBezTo>
                    <a:pt x="615806" y="609975"/>
                    <a:pt x="624182" y="602561"/>
                    <a:pt x="625328" y="590844"/>
                  </a:cubicBezTo>
                  <a:cubicBezTo>
                    <a:pt x="641053" y="439790"/>
                    <a:pt x="689777" y="313093"/>
                    <a:pt x="706554" y="41613"/>
                  </a:cubicBezTo>
                  <a:cubicBezTo>
                    <a:pt x="729254" y="39237"/>
                    <a:pt x="731684" y="41931"/>
                    <a:pt x="755135" y="41613"/>
                  </a:cubicBezTo>
                  <a:close/>
                  <a:moveTo>
                    <a:pt x="443267" y="41613"/>
                  </a:moveTo>
                  <a:cubicBezTo>
                    <a:pt x="497092" y="39845"/>
                    <a:pt x="564807" y="50374"/>
                    <a:pt x="630205" y="41613"/>
                  </a:cubicBezTo>
                  <a:cubicBezTo>
                    <a:pt x="584260" y="101597"/>
                    <a:pt x="536081" y="154296"/>
                    <a:pt x="506967" y="186635"/>
                  </a:cubicBezTo>
                  <a:cubicBezTo>
                    <a:pt x="477602" y="162302"/>
                    <a:pt x="440150" y="101332"/>
                    <a:pt x="413401" y="76588"/>
                  </a:cubicBezTo>
                  <a:cubicBezTo>
                    <a:pt x="423688" y="65004"/>
                    <a:pt x="435439" y="47824"/>
                    <a:pt x="443267" y="41613"/>
                  </a:cubicBezTo>
                  <a:close/>
                  <a:moveTo>
                    <a:pt x="360797" y="76526"/>
                  </a:moveTo>
                  <a:cubicBezTo>
                    <a:pt x="335361" y="116157"/>
                    <a:pt x="312947" y="130119"/>
                    <a:pt x="268572" y="184554"/>
                  </a:cubicBezTo>
                  <a:cubicBezTo>
                    <a:pt x="214360" y="120820"/>
                    <a:pt x="181036" y="77305"/>
                    <a:pt x="147102" y="41613"/>
                  </a:cubicBezTo>
                  <a:cubicBezTo>
                    <a:pt x="190409" y="44155"/>
                    <a:pt x="266486" y="45589"/>
                    <a:pt x="331105" y="41613"/>
                  </a:cubicBezTo>
                  <a:cubicBezTo>
                    <a:pt x="344731" y="59356"/>
                    <a:pt x="349224" y="66180"/>
                    <a:pt x="360797" y="76526"/>
                  </a:cubicBezTo>
                  <a:close/>
                  <a:moveTo>
                    <a:pt x="242261" y="215390"/>
                  </a:moveTo>
                  <a:cubicBezTo>
                    <a:pt x="209919" y="256874"/>
                    <a:pt x="189746" y="275698"/>
                    <a:pt x="151610" y="321503"/>
                  </a:cubicBezTo>
                  <a:cubicBezTo>
                    <a:pt x="138903" y="245506"/>
                    <a:pt x="110880" y="119667"/>
                    <a:pt x="113483" y="63897"/>
                  </a:cubicBezTo>
                  <a:cubicBezTo>
                    <a:pt x="180988" y="136899"/>
                    <a:pt x="211904" y="177219"/>
                    <a:pt x="242261" y="215390"/>
                  </a:cubicBezTo>
                  <a:close/>
                  <a:moveTo>
                    <a:pt x="268532" y="246308"/>
                  </a:moveTo>
                  <a:cubicBezTo>
                    <a:pt x="298260" y="272130"/>
                    <a:pt x="324900" y="310388"/>
                    <a:pt x="362410" y="356770"/>
                  </a:cubicBezTo>
                  <a:cubicBezTo>
                    <a:pt x="321211" y="405413"/>
                    <a:pt x="310321" y="419359"/>
                    <a:pt x="270787" y="464590"/>
                  </a:cubicBezTo>
                  <a:cubicBezTo>
                    <a:pt x="228885" y="405200"/>
                    <a:pt x="216789" y="410237"/>
                    <a:pt x="176443" y="354128"/>
                  </a:cubicBezTo>
                  <a:cubicBezTo>
                    <a:pt x="207221" y="318553"/>
                    <a:pt x="249529" y="275832"/>
                    <a:pt x="268532" y="246308"/>
                  </a:cubicBezTo>
                  <a:close/>
                  <a:moveTo>
                    <a:pt x="294884" y="215452"/>
                  </a:moveTo>
                  <a:cubicBezTo>
                    <a:pt x="329846" y="167157"/>
                    <a:pt x="354006" y="140756"/>
                    <a:pt x="387109" y="107445"/>
                  </a:cubicBezTo>
                  <a:cubicBezTo>
                    <a:pt x="423688" y="156355"/>
                    <a:pt x="451927" y="177281"/>
                    <a:pt x="480733" y="217553"/>
                  </a:cubicBezTo>
                  <a:cubicBezTo>
                    <a:pt x="453791" y="250124"/>
                    <a:pt x="413908" y="302211"/>
                    <a:pt x="388702" y="325748"/>
                  </a:cubicBezTo>
                  <a:cubicBezTo>
                    <a:pt x="366271" y="299958"/>
                    <a:pt x="331114" y="263860"/>
                    <a:pt x="294884" y="215452"/>
                  </a:cubicBezTo>
                  <a:close/>
                  <a:moveTo>
                    <a:pt x="507005" y="248451"/>
                  </a:moveTo>
                  <a:cubicBezTo>
                    <a:pt x="529527" y="266783"/>
                    <a:pt x="563888" y="314165"/>
                    <a:pt x="599482" y="357207"/>
                  </a:cubicBezTo>
                  <a:cubicBezTo>
                    <a:pt x="569350" y="402255"/>
                    <a:pt x="545479" y="410530"/>
                    <a:pt x="507199" y="465297"/>
                  </a:cubicBezTo>
                  <a:cubicBezTo>
                    <a:pt x="475972" y="428617"/>
                    <a:pt x="446816" y="395949"/>
                    <a:pt x="414973" y="356749"/>
                  </a:cubicBezTo>
                  <a:cubicBezTo>
                    <a:pt x="459524" y="306602"/>
                    <a:pt x="482741" y="275259"/>
                    <a:pt x="507005" y="248451"/>
                  </a:cubicBezTo>
                  <a:close/>
                  <a:moveTo>
                    <a:pt x="625192" y="325623"/>
                  </a:moveTo>
                  <a:cubicBezTo>
                    <a:pt x="591847" y="285001"/>
                    <a:pt x="554512" y="239536"/>
                    <a:pt x="533277" y="217429"/>
                  </a:cubicBezTo>
                  <a:cubicBezTo>
                    <a:pt x="588353" y="147988"/>
                    <a:pt x="608953" y="125884"/>
                    <a:pt x="663861" y="63793"/>
                  </a:cubicBezTo>
                  <a:cubicBezTo>
                    <a:pt x="650769" y="121966"/>
                    <a:pt x="642592" y="264929"/>
                    <a:pt x="625192" y="325623"/>
                  </a:cubicBezTo>
                  <a:close/>
                  <a:moveTo>
                    <a:pt x="187152" y="562444"/>
                  </a:moveTo>
                  <a:cubicBezTo>
                    <a:pt x="181039" y="529175"/>
                    <a:pt x="173808" y="473124"/>
                    <a:pt x="163190" y="400297"/>
                  </a:cubicBezTo>
                  <a:cubicBezTo>
                    <a:pt x="199503" y="433373"/>
                    <a:pt x="218169" y="469948"/>
                    <a:pt x="244477" y="495489"/>
                  </a:cubicBezTo>
                  <a:cubicBezTo>
                    <a:pt x="220289" y="529840"/>
                    <a:pt x="202705" y="545201"/>
                    <a:pt x="187481" y="562547"/>
                  </a:cubicBezTo>
                  <a:cubicBezTo>
                    <a:pt x="187431" y="562636"/>
                    <a:pt x="187290" y="562617"/>
                    <a:pt x="187207" y="562552"/>
                  </a:cubicBezTo>
                  <a:cubicBezTo>
                    <a:pt x="187176" y="562524"/>
                    <a:pt x="187160" y="562486"/>
                    <a:pt x="187152" y="562444"/>
                  </a:cubicBezTo>
                  <a:close/>
                  <a:moveTo>
                    <a:pt x="389109" y="603224"/>
                  </a:moveTo>
                  <a:cubicBezTo>
                    <a:pt x="356681" y="560853"/>
                    <a:pt x="319693" y="517335"/>
                    <a:pt x="297078" y="495425"/>
                  </a:cubicBezTo>
                  <a:cubicBezTo>
                    <a:pt x="315732" y="466094"/>
                    <a:pt x="370176" y="419941"/>
                    <a:pt x="388644" y="387690"/>
                  </a:cubicBezTo>
                  <a:cubicBezTo>
                    <a:pt x="432841" y="439256"/>
                    <a:pt x="459576" y="460951"/>
                    <a:pt x="480809" y="496133"/>
                  </a:cubicBezTo>
                  <a:cubicBezTo>
                    <a:pt x="456228" y="516136"/>
                    <a:pt x="416629" y="565722"/>
                    <a:pt x="389479" y="603224"/>
                  </a:cubicBezTo>
                  <a:cubicBezTo>
                    <a:pt x="389413" y="603334"/>
                    <a:pt x="389287" y="603373"/>
                    <a:pt x="389187" y="603306"/>
                  </a:cubicBezTo>
                  <a:cubicBezTo>
                    <a:pt x="389152" y="603286"/>
                    <a:pt x="389132" y="603258"/>
                    <a:pt x="389109" y="603224"/>
                  </a:cubicBezTo>
                  <a:close/>
                  <a:moveTo>
                    <a:pt x="589806" y="562547"/>
                  </a:moveTo>
                  <a:cubicBezTo>
                    <a:pt x="566096" y="534474"/>
                    <a:pt x="546439" y="510019"/>
                    <a:pt x="533452" y="496195"/>
                  </a:cubicBezTo>
                  <a:cubicBezTo>
                    <a:pt x="566755" y="448227"/>
                    <a:pt x="585662" y="441320"/>
                    <a:pt x="613882" y="402004"/>
                  </a:cubicBezTo>
                  <a:cubicBezTo>
                    <a:pt x="611366" y="468277"/>
                    <a:pt x="590120" y="511392"/>
                    <a:pt x="590174" y="562444"/>
                  </a:cubicBezTo>
                  <a:cubicBezTo>
                    <a:pt x="590143" y="562590"/>
                    <a:pt x="590046" y="562633"/>
                    <a:pt x="589922" y="562621"/>
                  </a:cubicBezTo>
                  <a:cubicBezTo>
                    <a:pt x="589873" y="562615"/>
                    <a:pt x="589839" y="562593"/>
                    <a:pt x="589806" y="56254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2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795623677">
                    <a:custGeom>
                      <a:avLst/>
                      <a:gdLst>
                        <a:gd name="connsiteX0" fmla="*/ 494470 w 507194"/>
                        <a:gd name="connsiteY0" fmla="*/ 25449 h 394461"/>
                        <a:gd name="connsiteX1" fmla="*/ 507194 w 507194"/>
                        <a:gd name="connsiteY1" fmla="*/ 12724 h 394461"/>
                        <a:gd name="connsiteX2" fmla="*/ 494470 w 507194"/>
                        <a:gd name="connsiteY2" fmla="*/ 0 h 394461"/>
                        <a:gd name="connsiteX3" fmla="*/ 12724 w 507194"/>
                        <a:gd name="connsiteY3" fmla="*/ 0 h 394461"/>
                        <a:gd name="connsiteX4" fmla="*/ 0 w 507194"/>
                        <a:gd name="connsiteY4" fmla="*/ 12724 h 394461"/>
                        <a:gd name="connsiteX5" fmla="*/ 12724 w 507194"/>
                        <a:gd name="connsiteY5" fmla="*/ 25449 h 394461"/>
                        <a:gd name="connsiteX6" fmla="*/ 46380 w 507194"/>
                        <a:gd name="connsiteY6" fmla="*/ 25449 h 394461"/>
                        <a:gd name="connsiteX7" fmla="*/ 99517 w 507194"/>
                        <a:gd name="connsiteY7" fmla="*/ 361373 h 394461"/>
                        <a:gd name="connsiteX8" fmla="*/ 112916 w 507194"/>
                        <a:gd name="connsiteY8" fmla="*/ 376642 h 394461"/>
                        <a:gd name="connsiteX9" fmla="*/ 118451 w 507194"/>
                        <a:gd name="connsiteY9" fmla="*/ 377456 h 394461"/>
                        <a:gd name="connsiteX10" fmla="*/ 132448 w 507194"/>
                        <a:gd name="connsiteY10" fmla="*/ 371196 h 394461"/>
                        <a:gd name="connsiteX11" fmla="*/ 177327 w 507194"/>
                        <a:gd name="connsiteY11" fmla="*/ 321927 h 394461"/>
                        <a:gd name="connsiteX12" fmla="*/ 236165 w 507194"/>
                        <a:gd name="connsiteY12" fmla="*/ 386185 h 394461"/>
                        <a:gd name="connsiteX13" fmla="*/ 272119 w 507194"/>
                        <a:gd name="connsiteY13" fmla="*/ 387794 h 394461"/>
                        <a:gd name="connsiteX14" fmla="*/ 273727 w 507194"/>
                        <a:gd name="connsiteY14" fmla="*/ 386185 h 394461"/>
                        <a:gd name="connsiteX15" fmla="*/ 332107 w 507194"/>
                        <a:gd name="connsiteY15" fmla="*/ 322321 h 394461"/>
                        <a:gd name="connsiteX16" fmla="*/ 376553 w 507194"/>
                        <a:gd name="connsiteY16" fmla="*/ 371158 h 394461"/>
                        <a:gd name="connsiteX17" fmla="*/ 390550 w 507194"/>
                        <a:gd name="connsiteY17" fmla="*/ 377418 h 394461"/>
                        <a:gd name="connsiteX18" fmla="*/ 396097 w 507194"/>
                        <a:gd name="connsiteY18" fmla="*/ 376604 h 394461"/>
                        <a:gd name="connsiteX19" fmla="*/ 409471 w 507194"/>
                        <a:gd name="connsiteY19" fmla="*/ 361334 h 394461"/>
                        <a:gd name="connsiteX20" fmla="*/ 462659 w 507194"/>
                        <a:gd name="connsiteY20" fmla="*/ 25449 h 394461"/>
                        <a:gd name="connsiteX21" fmla="*/ 290256 w 507194"/>
                        <a:gd name="connsiteY21" fmla="*/ 25449 h 394461"/>
                        <a:gd name="connsiteX22" fmla="*/ 412665 w 507194"/>
                        <a:gd name="connsiteY22" fmla="*/ 25449 h 394461"/>
                        <a:gd name="connsiteX23" fmla="*/ 331967 w 507194"/>
                        <a:gd name="connsiteY23" fmla="*/ 114138 h 394461"/>
                        <a:gd name="connsiteX24" fmla="*/ 270699 w 507194"/>
                        <a:gd name="connsiteY24" fmla="*/ 46838 h 394461"/>
                        <a:gd name="connsiteX25" fmla="*/ 236254 w 507194"/>
                        <a:gd name="connsiteY25" fmla="*/ 46800 h 394461"/>
                        <a:gd name="connsiteX26" fmla="*/ 175864 w 507194"/>
                        <a:gd name="connsiteY26" fmla="*/ 112865 h 394461"/>
                        <a:gd name="connsiteX27" fmla="*/ 96324 w 507194"/>
                        <a:gd name="connsiteY27" fmla="*/ 25449 h 394461"/>
                        <a:gd name="connsiteX28" fmla="*/ 216811 w 507194"/>
                        <a:gd name="connsiteY28" fmla="*/ 25449 h 394461"/>
                        <a:gd name="connsiteX29" fmla="*/ 158635 w 507194"/>
                        <a:gd name="connsiteY29" fmla="*/ 131723 h 394461"/>
                        <a:gd name="connsiteX30" fmla="*/ 99276 w 507194"/>
                        <a:gd name="connsiteY30" fmla="*/ 196617 h 394461"/>
                        <a:gd name="connsiteX31" fmla="*/ 74310 w 507194"/>
                        <a:gd name="connsiteY31" fmla="*/ 39077 h 394461"/>
                        <a:gd name="connsiteX32" fmla="*/ 175838 w 507194"/>
                        <a:gd name="connsiteY32" fmla="*/ 150631 h 394461"/>
                        <a:gd name="connsiteX33" fmla="*/ 237310 w 507194"/>
                        <a:gd name="connsiteY33" fmla="*/ 218185 h 394461"/>
                        <a:gd name="connsiteX34" fmla="*/ 177314 w 507194"/>
                        <a:gd name="connsiteY34" fmla="*/ 284123 h 394461"/>
                        <a:gd name="connsiteX35" fmla="*/ 115537 w 507194"/>
                        <a:gd name="connsiteY35" fmla="*/ 216569 h 394461"/>
                        <a:gd name="connsiteX36" fmla="*/ 193093 w 507194"/>
                        <a:gd name="connsiteY36" fmla="*/ 131761 h 394461"/>
                        <a:gd name="connsiteX37" fmla="*/ 253483 w 507194"/>
                        <a:gd name="connsiteY37" fmla="*/ 65709 h 394461"/>
                        <a:gd name="connsiteX38" fmla="*/ 314789 w 507194"/>
                        <a:gd name="connsiteY38" fmla="*/ 133046 h 394461"/>
                        <a:gd name="connsiteX39" fmla="*/ 254526 w 507194"/>
                        <a:gd name="connsiteY39" fmla="*/ 199213 h 394461"/>
                        <a:gd name="connsiteX40" fmla="*/ 331992 w 507194"/>
                        <a:gd name="connsiteY40" fmla="*/ 151942 h 394461"/>
                        <a:gd name="connsiteX41" fmla="*/ 392547 w 507194"/>
                        <a:gd name="connsiteY41" fmla="*/ 218452 h 394461"/>
                        <a:gd name="connsiteX42" fmla="*/ 332119 w 507194"/>
                        <a:gd name="connsiteY42" fmla="*/ 284555 h 394461"/>
                        <a:gd name="connsiteX43" fmla="*/ 271729 w 507194"/>
                        <a:gd name="connsiteY43" fmla="*/ 218172 h 394461"/>
                        <a:gd name="connsiteX44" fmla="*/ 409382 w 507194"/>
                        <a:gd name="connsiteY44" fmla="*/ 199137 h 394461"/>
                        <a:gd name="connsiteX45" fmla="*/ 349195 w 507194"/>
                        <a:gd name="connsiteY45" fmla="*/ 132970 h 394461"/>
                        <a:gd name="connsiteX46" fmla="*/ 434703 w 507194"/>
                        <a:gd name="connsiteY46" fmla="*/ 39013 h 394461"/>
                        <a:gd name="connsiteX47" fmla="*/ 122549 w 507194"/>
                        <a:gd name="connsiteY47" fmla="*/ 343966 h 394461"/>
                        <a:gd name="connsiteX48" fmla="*/ 106859 w 507194"/>
                        <a:gd name="connsiteY48" fmla="*/ 244804 h 394461"/>
                        <a:gd name="connsiteX49" fmla="*/ 160086 w 507194"/>
                        <a:gd name="connsiteY49" fmla="*/ 303019 h 394461"/>
                        <a:gd name="connsiteX50" fmla="*/ 122765 w 507194"/>
                        <a:gd name="connsiteY50" fmla="*/ 344029 h 394461"/>
                        <a:gd name="connsiteX51" fmla="*/ 122585 w 507194"/>
                        <a:gd name="connsiteY51" fmla="*/ 344032 h 394461"/>
                        <a:gd name="connsiteX52" fmla="*/ 122549 w 507194"/>
                        <a:gd name="connsiteY52" fmla="*/ 343966 h 394461"/>
                        <a:gd name="connsiteX53" fmla="*/ 254793 w 507194"/>
                        <a:gd name="connsiteY53" fmla="*/ 368905 h 394461"/>
                        <a:gd name="connsiteX54" fmla="*/ 194530 w 507194"/>
                        <a:gd name="connsiteY54" fmla="*/ 302980 h 394461"/>
                        <a:gd name="connsiteX55" fmla="*/ 254488 w 507194"/>
                        <a:gd name="connsiteY55" fmla="*/ 237094 h 394461"/>
                        <a:gd name="connsiteX56" fmla="*/ 314839 w 507194"/>
                        <a:gd name="connsiteY56" fmla="*/ 303413 h 394461"/>
                        <a:gd name="connsiteX57" fmla="*/ 255035 w 507194"/>
                        <a:gd name="connsiteY57" fmla="*/ 368905 h 394461"/>
                        <a:gd name="connsiteX58" fmla="*/ 254844 w 507194"/>
                        <a:gd name="connsiteY58" fmla="*/ 368955 h 394461"/>
                        <a:gd name="connsiteX59" fmla="*/ 254793 w 507194"/>
                        <a:gd name="connsiteY59" fmla="*/ 368905 h 394461"/>
                        <a:gd name="connsiteX60" fmla="*/ 386211 w 507194"/>
                        <a:gd name="connsiteY60" fmla="*/ 344029 h 394461"/>
                        <a:gd name="connsiteX61" fmla="*/ 349310 w 507194"/>
                        <a:gd name="connsiteY61" fmla="*/ 303451 h 394461"/>
                        <a:gd name="connsiteX62" fmla="*/ 401976 w 507194"/>
                        <a:gd name="connsiteY62" fmla="*/ 245848 h 394461"/>
                        <a:gd name="connsiteX63" fmla="*/ 386452 w 507194"/>
                        <a:gd name="connsiteY63" fmla="*/ 343966 h 394461"/>
                        <a:gd name="connsiteX64" fmla="*/ 386287 w 507194"/>
                        <a:gd name="connsiteY64" fmla="*/ 344074 h 394461"/>
                        <a:gd name="connsiteX65" fmla="*/ 386211 w 507194"/>
                        <a:gd name="connsiteY65" fmla="*/ 344029 h 394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</a:cxnLst>
                      <a:rect l="l" t="t" r="r" b="b"/>
                      <a:pathLst>
                        <a:path w="507194" h="394461">
                          <a:moveTo>
                            <a:pt x="494470" y="25449"/>
                          </a:moveTo>
                          <a:cubicBezTo>
                            <a:pt x="501497" y="25449"/>
                            <a:pt x="507194" y="19752"/>
                            <a:pt x="507194" y="12724"/>
                          </a:cubicBezTo>
                          <a:cubicBezTo>
                            <a:pt x="507194" y="5697"/>
                            <a:pt x="501497" y="0"/>
                            <a:pt x="494470" y="0"/>
                          </a:cubicBezTo>
                          <a:lnTo>
                            <a:pt x="12724" y="0"/>
                          </a:lnTo>
                          <a:cubicBezTo>
                            <a:pt x="5697" y="0"/>
                            <a:pt x="0" y="5697"/>
                            <a:pt x="0" y="12724"/>
                          </a:cubicBezTo>
                          <a:cubicBezTo>
                            <a:pt x="0" y="19752"/>
                            <a:pt x="5697" y="25449"/>
                            <a:pt x="12724" y="25449"/>
                          </a:cubicBezTo>
                          <a:lnTo>
                            <a:pt x="46380" y="25449"/>
                          </a:lnTo>
                          <a:lnTo>
                            <a:pt x="99517" y="361373"/>
                          </a:lnTo>
                          <a:cubicBezTo>
                            <a:pt x="100656" y="368624"/>
                            <a:pt x="105873" y="374570"/>
                            <a:pt x="112916" y="376642"/>
                          </a:cubicBezTo>
                          <a:cubicBezTo>
                            <a:pt x="114712" y="377180"/>
                            <a:pt x="116577" y="377455"/>
                            <a:pt x="118451" y="377456"/>
                          </a:cubicBezTo>
                          <a:cubicBezTo>
                            <a:pt x="123790" y="377433"/>
                            <a:pt x="128873" y="375161"/>
                            <a:pt x="132448" y="371196"/>
                          </a:cubicBezTo>
                          <a:lnTo>
                            <a:pt x="177327" y="321927"/>
                          </a:lnTo>
                          <a:lnTo>
                            <a:pt x="236165" y="386185"/>
                          </a:lnTo>
                          <a:cubicBezTo>
                            <a:pt x="245649" y="396558"/>
                            <a:pt x="261746" y="397278"/>
                            <a:pt x="272119" y="387794"/>
                          </a:cubicBezTo>
                          <a:cubicBezTo>
                            <a:pt x="272679" y="387282"/>
                            <a:pt x="273215" y="386745"/>
                            <a:pt x="273727" y="386185"/>
                          </a:cubicBezTo>
                          <a:lnTo>
                            <a:pt x="332107" y="322321"/>
                          </a:lnTo>
                          <a:lnTo>
                            <a:pt x="376553" y="371158"/>
                          </a:lnTo>
                          <a:cubicBezTo>
                            <a:pt x="380128" y="375123"/>
                            <a:pt x="385210" y="377395"/>
                            <a:pt x="390550" y="377418"/>
                          </a:cubicBezTo>
                          <a:cubicBezTo>
                            <a:pt x="392429" y="377415"/>
                            <a:pt x="394297" y="377142"/>
                            <a:pt x="396097" y="376604"/>
                          </a:cubicBezTo>
                          <a:cubicBezTo>
                            <a:pt x="403135" y="374532"/>
                            <a:pt x="408345" y="368583"/>
                            <a:pt x="409471" y="361334"/>
                          </a:cubicBezTo>
                          <a:lnTo>
                            <a:pt x="462659" y="25449"/>
                          </a:lnTo>
                          <a:close/>
                          <a:moveTo>
                            <a:pt x="290256" y="25449"/>
                          </a:moveTo>
                          <a:lnTo>
                            <a:pt x="412665" y="25449"/>
                          </a:lnTo>
                          <a:lnTo>
                            <a:pt x="331967" y="114138"/>
                          </a:lnTo>
                          <a:lnTo>
                            <a:pt x="270699" y="46838"/>
                          </a:lnTo>
                          <a:close/>
                          <a:moveTo>
                            <a:pt x="236254" y="46800"/>
                          </a:moveTo>
                          <a:lnTo>
                            <a:pt x="175864" y="112865"/>
                          </a:lnTo>
                          <a:lnTo>
                            <a:pt x="96324" y="25449"/>
                          </a:lnTo>
                          <a:lnTo>
                            <a:pt x="216811" y="25449"/>
                          </a:lnTo>
                          <a:close/>
                          <a:moveTo>
                            <a:pt x="158635" y="131723"/>
                          </a:moveTo>
                          <a:lnTo>
                            <a:pt x="99276" y="196617"/>
                          </a:lnTo>
                          <a:lnTo>
                            <a:pt x="74310" y="39077"/>
                          </a:lnTo>
                          <a:close/>
                          <a:moveTo>
                            <a:pt x="175838" y="150631"/>
                          </a:moveTo>
                          <a:lnTo>
                            <a:pt x="237310" y="218185"/>
                          </a:lnTo>
                          <a:lnTo>
                            <a:pt x="177314" y="284123"/>
                          </a:lnTo>
                          <a:lnTo>
                            <a:pt x="115537" y="216569"/>
                          </a:lnTo>
                          <a:close/>
                          <a:moveTo>
                            <a:pt x="193093" y="131761"/>
                          </a:moveTo>
                          <a:lnTo>
                            <a:pt x="253483" y="65709"/>
                          </a:lnTo>
                          <a:lnTo>
                            <a:pt x="314789" y="133046"/>
                          </a:lnTo>
                          <a:lnTo>
                            <a:pt x="254526" y="199213"/>
                          </a:lnTo>
                          <a:close/>
                          <a:moveTo>
                            <a:pt x="331992" y="151942"/>
                          </a:moveTo>
                          <a:lnTo>
                            <a:pt x="392547" y="218452"/>
                          </a:lnTo>
                          <a:lnTo>
                            <a:pt x="332119" y="284555"/>
                          </a:lnTo>
                          <a:lnTo>
                            <a:pt x="271729" y="218172"/>
                          </a:lnTo>
                          <a:close/>
                          <a:moveTo>
                            <a:pt x="409382" y="199137"/>
                          </a:moveTo>
                          <a:lnTo>
                            <a:pt x="349195" y="132970"/>
                          </a:lnTo>
                          <a:lnTo>
                            <a:pt x="434703" y="39013"/>
                          </a:lnTo>
                          <a:close/>
                          <a:moveTo>
                            <a:pt x="122549" y="343966"/>
                          </a:moveTo>
                          <a:lnTo>
                            <a:pt x="106859" y="244804"/>
                          </a:lnTo>
                          <a:lnTo>
                            <a:pt x="160086" y="303019"/>
                          </a:lnTo>
                          <a:lnTo>
                            <a:pt x="122765" y="344029"/>
                          </a:lnTo>
                          <a:cubicBezTo>
                            <a:pt x="122717" y="344080"/>
                            <a:pt x="122635" y="344081"/>
                            <a:pt x="122585" y="344032"/>
                          </a:cubicBezTo>
                          <a:cubicBezTo>
                            <a:pt x="122566" y="344014"/>
                            <a:pt x="122554" y="343991"/>
                            <a:pt x="122549" y="343966"/>
                          </a:cubicBezTo>
                          <a:close/>
                          <a:moveTo>
                            <a:pt x="254793" y="368905"/>
                          </a:moveTo>
                          <a:lnTo>
                            <a:pt x="194530" y="302980"/>
                          </a:lnTo>
                          <a:lnTo>
                            <a:pt x="254488" y="237094"/>
                          </a:lnTo>
                          <a:lnTo>
                            <a:pt x="314839" y="303413"/>
                          </a:lnTo>
                          <a:lnTo>
                            <a:pt x="255035" y="368905"/>
                          </a:lnTo>
                          <a:cubicBezTo>
                            <a:pt x="254995" y="368972"/>
                            <a:pt x="254910" y="368994"/>
                            <a:pt x="254844" y="368955"/>
                          </a:cubicBezTo>
                          <a:cubicBezTo>
                            <a:pt x="254822" y="368944"/>
                            <a:pt x="254806" y="368926"/>
                            <a:pt x="254793" y="368905"/>
                          </a:cubicBezTo>
                          <a:close/>
                          <a:moveTo>
                            <a:pt x="386211" y="344029"/>
                          </a:moveTo>
                          <a:lnTo>
                            <a:pt x="349310" y="303451"/>
                          </a:lnTo>
                          <a:lnTo>
                            <a:pt x="401976" y="245848"/>
                          </a:lnTo>
                          <a:lnTo>
                            <a:pt x="386452" y="343966"/>
                          </a:lnTo>
                          <a:cubicBezTo>
                            <a:pt x="386436" y="344041"/>
                            <a:pt x="386362" y="344089"/>
                            <a:pt x="386287" y="344074"/>
                          </a:cubicBezTo>
                          <a:cubicBezTo>
                            <a:pt x="386258" y="344067"/>
                            <a:pt x="386231" y="344052"/>
                            <a:pt x="386211" y="344029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B06A667-368E-798F-4204-BC899F2E8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441" y="1861774"/>
            <a:ext cx="7482404" cy="3903994"/>
          </a:xfrm>
          <a:prstGeom prst="rect">
            <a:avLst/>
          </a:prstGeom>
          <a:ln w="12700">
            <a:solidFill>
              <a:srgbClr val="FF9900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CDD7CAF-F250-0109-FC98-68EF81BEDC4E}"/>
              </a:ext>
            </a:extLst>
          </p:cNvPr>
          <p:cNvSpPr txBox="1"/>
          <p:nvPr/>
        </p:nvSpPr>
        <p:spPr>
          <a:xfrm>
            <a:off x="3217841" y="6204922"/>
            <a:ext cx="7185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 Repo: </a:t>
            </a:r>
            <a:r>
              <a:rPr lang="en-US" sz="2400" dirty="0">
                <a:latin typeface="+mj-lt"/>
                <a:hlinkClick r:id="rId7"/>
              </a:rPr>
              <a:t>https://github.com/ksu-is/NBA_Stats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9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af955e-d138-411c-a64c-70dcfba529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8F73003D15944397800297E15BAA81" ma:contentTypeVersion="10" ma:contentTypeDescription="Create a new document." ma:contentTypeScope="" ma:versionID="b01242fdeddfed77721067e44ac21763">
  <xsd:schema xmlns:xsd="http://www.w3.org/2001/XMLSchema" xmlns:xs="http://www.w3.org/2001/XMLSchema" xmlns:p="http://schemas.microsoft.com/office/2006/metadata/properties" xmlns:ns3="21af955e-d138-411c-a64c-70dcfba52994" targetNamespace="http://schemas.microsoft.com/office/2006/metadata/properties" ma:root="true" ma:fieldsID="b640105d77f14323a4ff0aca991d00a4" ns3:_="">
    <xsd:import namespace="21af955e-d138-411c-a64c-70dcfba529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f955e-d138-411c-a64c-70dcfba529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D6A2B-D2C8-488B-AF49-79ABB558A4E7}">
  <ds:schemaRefs>
    <ds:schemaRef ds:uri="http://purl.org/dc/dcmitype/"/>
    <ds:schemaRef ds:uri="21af955e-d138-411c-a64c-70dcfba52994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1701DDA-5A6B-4D78-AE1C-267CCFDDBA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F78B0D-D655-4529-B6B1-8EE3755F6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f955e-d138-411c-a64c-70dcfba529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NBA Lakers</vt:lpstr>
      <vt:lpstr>Office Theme</vt:lpstr>
      <vt:lpstr>NBA STATISTICS PRESENTER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Jovon James</dc:creator>
  <cp:lastModifiedBy>Jovon James</cp:lastModifiedBy>
  <cp:revision>3</cp:revision>
  <dcterms:created xsi:type="dcterms:W3CDTF">2025-04-21T20:51:10Z</dcterms:created>
  <dcterms:modified xsi:type="dcterms:W3CDTF">2025-04-21T23:10:23Z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0x010100D88F73003D15944397800297E15BAA81</vt:lpwstr>
  </property>
</Properties>
</file>