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5B2AB"/>
    <a:srgbClr val="DEC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F708-4E11-4AD8-C3B9-391E78EC1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A7E05-9B34-ABF9-237A-F6CC8BB66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13FB-E811-9E70-9BEB-71BDC1FE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20D4-F6D0-4DAE-D90E-99472F15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9C49-44A8-9FC9-4C11-A9203484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7858-3918-656D-52AA-75B1A524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DE903-8ACA-1356-72A2-E793B187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BF3A-A93A-6E24-EDE8-3280C388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6ABE7-F6F0-BA94-36C9-CD7803D0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1FE0-B8E1-D38A-3923-A6035AD6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4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6CDE2-22E0-20AA-2FF9-53C0048CD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C3AE5-A366-E5EF-6177-167A6FA64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5FB1-1221-597F-8D0C-796DD99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1A27-F39C-61EF-4879-A193073B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1755-DA00-FE9E-3FD6-70820F0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7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EF80-FB57-E373-2465-5DC64F8E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A73E-9459-21A4-0278-7E686694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6A22-814D-C3B8-D7A8-04CDCE75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7E2E-DE2C-0CA9-ADF6-6B0B14B0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6B59-5F4A-F151-01AD-6DEBC6AF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3F5-4AA7-868D-F8A8-E0323324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F8099-3F7C-F628-388A-1D534BD8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66CC-ECF0-FA21-C219-9EC8B37D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9126-09CB-40DA-AFE2-361B5F2B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E456-81CE-0B8F-8BB8-8332B1E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45AE-EFC4-EE9B-0469-475AF7C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43F2-5D0C-1B8C-2755-3BDADA745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7EF06-BDB1-3C4A-E580-E07CEE251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35EED-B27B-7C06-1F59-832251A5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8FD8-C729-46A9-E39D-634BB832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1D4AE-A23B-9B1B-8285-77391DBB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D49-AF69-754E-626D-5C9459C4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60BD-B986-CA6F-92A3-841EE353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4C871-7BCC-0BEF-48B7-3775DD205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424DA-3359-AB4D-5901-D0D3794C7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447D8-CEE2-CC64-EDC0-301C43C81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5E4FA-7165-2994-439D-9493D5FC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1888D-9811-1F36-77D2-8F4A0C5B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90F94-51A2-9D73-7FC9-A8D1B11A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C22B-6839-A93B-BE17-0789C5BD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5805C-6B42-A968-2E97-68B8A728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3D965-7A48-11A8-7B59-C88B42E9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AF05B-FAC3-C63B-FBBA-3741FC56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2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D9375-B23F-6B05-8DC7-C476BB69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7A78E-9954-AD24-2D2C-FCF4B458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BE80F-D5F9-0F3A-4C8A-3D193041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D481-D46B-DDC7-90AD-D9A01C00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B92C-2609-4816-4F10-D7D11DD4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CEB3A-5BA4-E21F-C357-132A3A64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85BB7-1DE0-F277-531D-A61A2469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7696-C47F-7264-B039-A87C95E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7BF8-52F2-CBCD-0347-FC54224A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63A4-8750-D7BF-1F1C-C8F1C264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9FD49-6BF6-510F-A81A-065ABC652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19707-16B7-61AC-F556-CE863F911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10E18-34DA-DB97-F614-8D67F85D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D030A-665F-724A-DAD4-57782BE6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253E-3F39-645F-87E5-DF7370E9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C3E9-487E-2923-DBE3-E0AA1A0B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0FB7A-382C-639A-21A0-BD37BB76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7689-6DBA-BEF8-ADEA-7581E6EA2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5F0E-01BD-06CE-1C80-B702DA4C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16FB-A191-0E78-F5E6-76662F4A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4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update.org/images-of-basketball-court-with-merements/" TargetMode="External"/><Relationship Id="rId7" Type="http://schemas.openxmlformats.org/officeDocument/2006/relationships/hyperlink" Target="https://github.com/ksu-is/NBA_Sta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8CE2-30BC-B581-C0F9-DAE610346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47" y="-53153"/>
            <a:ext cx="8978902" cy="135620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NBA Lakers" panose="00000400000000000000" pitchFamily="2" charset="0"/>
              </a:rPr>
              <a:t>NBA STATISTICS PRESENTER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B253-5E86-BE1E-DC35-631C661D8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821" y="6229709"/>
            <a:ext cx="2816352" cy="753061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latin typeface="NBA Lakers" panose="00000400000000000000" pitchFamily="2" charset="0"/>
              </a:rPr>
              <a:t>By</a:t>
            </a:r>
            <a:r>
              <a:rPr lang="en-US" sz="3200" dirty="0"/>
              <a:t> :</a:t>
            </a:r>
            <a:r>
              <a:rPr lang="en-US" sz="3200" dirty="0">
                <a:latin typeface="NBA Lakers" panose="00000400000000000000" pitchFamily="2" charset="0"/>
              </a:rPr>
              <a:t> Jovon James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E9CD9-44B7-E708-491B-4E4898711F09}"/>
              </a:ext>
            </a:extLst>
          </p:cNvPr>
          <p:cNvSpPr txBox="1"/>
          <p:nvPr/>
        </p:nvSpPr>
        <p:spPr>
          <a:xfrm>
            <a:off x="-71846" y="1936334"/>
            <a:ext cx="46802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The NBA Statistics Presenter </a:t>
            </a:r>
            <a:r>
              <a:rPr lang="en-US" sz="1700" b="1" dirty="0">
                <a:solidFill>
                  <a:srgbClr val="000000"/>
                </a:solidFill>
                <a:effectLst/>
              </a:rPr>
              <a:t>is designed to gather and present up-to-date statistics from the NBA. The casual fans, down to the most diehard NBA fans, can use this program to learn more about basketball or their favorite players.</a:t>
            </a:r>
          </a:p>
          <a:p>
            <a:pPr algn="ctr"/>
            <a:endParaRPr lang="en-US" sz="1700" b="1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1700" b="1" dirty="0"/>
              <a:t>This program uses an API to display the statistics of a player based on user input. When the user enters a player’s name, the program locates that player within the associated endpoint and returns the statistics for each season the player has played. </a:t>
            </a:r>
          </a:p>
        </p:txBody>
      </p:sp>
      <p:pic>
        <p:nvPicPr>
          <p:cNvPr id="12" name="Graphic 11" descr="Basketball with solid fill">
            <a:extLst>
              <a:ext uri="{FF2B5EF4-FFF2-40B4-BE49-F238E27FC236}">
                <a16:creationId xmlns:a16="http://schemas.microsoft.com/office/drawing/2014/main" id="{D9A3A8F1-E9AB-45F8-1D6B-34AF98FEF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3266" y="176715"/>
            <a:ext cx="1326587" cy="1326587"/>
          </a:xfrm>
          <a:prstGeom prst="rect">
            <a:avLst/>
          </a:prstGeom>
        </p:spPr>
      </p:pic>
      <p:grpSp>
        <p:nvGrpSpPr>
          <p:cNvPr id="39" name="Graphic 13" descr="Basketball Hoop outline">
            <a:extLst>
              <a:ext uri="{FF2B5EF4-FFF2-40B4-BE49-F238E27FC236}">
                <a16:creationId xmlns:a16="http://schemas.microsoft.com/office/drawing/2014/main" id="{8872B1E2-CD6F-5BD2-B520-D2EF8B690075}"/>
              </a:ext>
            </a:extLst>
          </p:cNvPr>
          <p:cNvGrpSpPr/>
          <p:nvPr/>
        </p:nvGrpSpPr>
        <p:grpSpPr>
          <a:xfrm>
            <a:off x="779295" y="310793"/>
            <a:ext cx="1554574" cy="1413504"/>
            <a:chOff x="580330" y="569643"/>
            <a:chExt cx="1017950" cy="864436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65B9FF4-57B8-21CE-2199-446D5C712D44}"/>
                </a:ext>
              </a:extLst>
            </p:cNvPr>
            <p:cNvSpPr/>
            <p:nvPr/>
          </p:nvSpPr>
          <p:spPr>
            <a:xfrm>
              <a:off x="860266" y="785131"/>
              <a:ext cx="458077" cy="216314"/>
            </a:xfrm>
            <a:custGeom>
              <a:avLst/>
              <a:gdLst>
                <a:gd name="connsiteX0" fmla="*/ 458078 w 458077"/>
                <a:gd name="connsiteY0" fmla="*/ 216315 h 216314"/>
                <a:gd name="connsiteX1" fmla="*/ 458078 w 458077"/>
                <a:gd name="connsiteY1" fmla="*/ 0 h 216314"/>
                <a:gd name="connsiteX2" fmla="*/ 0 w 458077"/>
                <a:gd name="connsiteY2" fmla="*/ 0 h 216314"/>
                <a:gd name="connsiteX3" fmla="*/ 0 w 458077"/>
                <a:gd name="connsiteY3" fmla="*/ 216315 h 216314"/>
                <a:gd name="connsiteX4" fmla="*/ 25449 w 458077"/>
                <a:gd name="connsiteY4" fmla="*/ 216315 h 216314"/>
                <a:gd name="connsiteX5" fmla="*/ 25449 w 458077"/>
                <a:gd name="connsiteY5" fmla="*/ 25449 h 216314"/>
                <a:gd name="connsiteX6" fmla="*/ 432629 w 458077"/>
                <a:gd name="connsiteY6" fmla="*/ 25449 h 216314"/>
                <a:gd name="connsiteX7" fmla="*/ 432629 w 458077"/>
                <a:gd name="connsiteY7" fmla="*/ 216315 h 216314"/>
                <a:gd name="connsiteX8" fmla="*/ 458078 w 458077"/>
                <a:gd name="connsiteY8" fmla="*/ 216315 h 21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077" h="216314" fill="none" extrusionOk="0">
                  <a:moveTo>
                    <a:pt x="458078" y="216315"/>
                  </a:moveTo>
                  <a:cubicBezTo>
                    <a:pt x="458251" y="157782"/>
                    <a:pt x="458207" y="94350"/>
                    <a:pt x="458078" y="0"/>
                  </a:cubicBezTo>
                  <a:cubicBezTo>
                    <a:pt x="281106" y="11404"/>
                    <a:pt x="125911" y="-6240"/>
                    <a:pt x="0" y="0"/>
                  </a:cubicBezTo>
                  <a:cubicBezTo>
                    <a:pt x="3846" y="84471"/>
                    <a:pt x="-8295" y="138909"/>
                    <a:pt x="0" y="216315"/>
                  </a:cubicBezTo>
                  <a:cubicBezTo>
                    <a:pt x="5131" y="215730"/>
                    <a:pt x="14494" y="216746"/>
                    <a:pt x="25449" y="216315"/>
                  </a:cubicBezTo>
                  <a:cubicBezTo>
                    <a:pt x="29524" y="146828"/>
                    <a:pt x="24016" y="102541"/>
                    <a:pt x="25449" y="25449"/>
                  </a:cubicBezTo>
                  <a:cubicBezTo>
                    <a:pt x="219455" y="15856"/>
                    <a:pt x="340714" y="17927"/>
                    <a:pt x="432629" y="25449"/>
                  </a:cubicBezTo>
                  <a:cubicBezTo>
                    <a:pt x="432171" y="107889"/>
                    <a:pt x="428483" y="154505"/>
                    <a:pt x="432629" y="216315"/>
                  </a:cubicBezTo>
                  <a:cubicBezTo>
                    <a:pt x="442994" y="216878"/>
                    <a:pt x="449235" y="216264"/>
                    <a:pt x="458078" y="216315"/>
                  </a:cubicBezTo>
                  <a:close/>
                </a:path>
                <a:path w="458077" h="216314" stroke="0" extrusionOk="0">
                  <a:moveTo>
                    <a:pt x="458078" y="216315"/>
                  </a:moveTo>
                  <a:cubicBezTo>
                    <a:pt x="466823" y="158748"/>
                    <a:pt x="459185" y="85792"/>
                    <a:pt x="458078" y="0"/>
                  </a:cubicBezTo>
                  <a:cubicBezTo>
                    <a:pt x="294946" y="-17379"/>
                    <a:pt x="178115" y="-509"/>
                    <a:pt x="0" y="0"/>
                  </a:cubicBezTo>
                  <a:cubicBezTo>
                    <a:pt x="4853" y="89757"/>
                    <a:pt x="5572" y="172711"/>
                    <a:pt x="0" y="216315"/>
                  </a:cubicBezTo>
                  <a:cubicBezTo>
                    <a:pt x="10889" y="215884"/>
                    <a:pt x="17605" y="215596"/>
                    <a:pt x="25449" y="216315"/>
                  </a:cubicBezTo>
                  <a:cubicBezTo>
                    <a:pt x="33701" y="136975"/>
                    <a:pt x="18292" y="76501"/>
                    <a:pt x="25449" y="25449"/>
                  </a:cubicBezTo>
                  <a:cubicBezTo>
                    <a:pt x="176956" y="27509"/>
                    <a:pt x="305700" y="20307"/>
                    <a:pt x="432629" y="25449"/>
                  </a:cubicBezTo>
                  <a:cubicBezTo>
                    <a:pt x="429374" y="90894"/>
                    <a:pt x="423551" y="144574"/>
                    <a:pt x="432629" y="216315"/>
                  </a:cubicBezTo>
                  <a:cubicBezTo>
                    <a:pt x="442038" y="216012"/>
                    <a:pt x="446419" y="216304"/>
                    <a:pt x="458078" y="21631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720361855">
                    <a:custGeom>
                      <a:avLst/>
                      <a:gdLst>
                        <a:gd name="connsiteX0" fmla="*/ 458078 w 458077"/>
                        <a:gd name="connsiteY0" fmla="*/ 216315 h 216314"/>
                        <a:gd name="connsiteX1" fmla="*/ 458078 w 458077"/>
                        <a:gd name="connsiteY1" fmla="*/ 0 h 216314"/>
                        <a:gd name="connsiteX2" fmla="*/ 0 w 458077"/>
                        <a:gd name="connsiteY2" fmla="*/ 0 h 216314"/>
                        <a:gd name="connsiteX3" fmla="*/ 0 w 458077"/>
                        <a:gd name="connsiteY3" fmla="*/ 216315 h 216314"/>
                        <a:gd name="connsiteX4" fmla="*/ 25449 w 458077"/>
                        <a:gd name="connsiteY4" fmla="*/ 216315 h 216314"/>
                        <a:gd name="connsiteX5" fmla="*/ 25449 w 458077"/>
                        <a:gd name="connsiteY5" fmla="*/ 25449 h 216314"/>
                        <a:gd name="connsiteX6" fmla="*/ 432629 w 458077"/>
                        <a:gd name="connsiteY6" fmla="*/ 25449 h 216314"/>
                        <a:gd name="connsiteX7" fmla="*/ 432629 w 458077"/>
                        <a:gd name="connsiteY7" fmla="*/ 216315 h 216314"/>
                        <a:gd name="connsiteX8" fmla="*/ 458078 w 458077"/>
                        <a:gd name="connsiteY8" fmla="*/ 216315 h 2163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58077" h="216314">
                          <a:moveTo>
                            <a:pt x="458078" y="216315"/>
                          </a:moveTo>
                          <a:lnTo>
                            <a:pt x="458078" y="0"/>
                          </a:lnTo>
                          <a:lnTo>
                            <a:pt x="0" y="0"/>
                          </a:lnTo>
                          <a:lnTo>
                            <a:pt x="0" y="216315"/>
                          </a:lnTo>
                          <a:lnTo>
                            <a:pt x="25449" y="216315"/>
                          </a:lnTo>
                          <a:lnTo>
                            <a:pt x="25449" y="25449"/>
                          </a:lnTo>
                          <a:lnTo>
                            <a:pt x="432629" y="25449"/>
                          </a:lnTo>
                          <a:lnTo>
                            <a:pt x="432629" y="216315"/>
                          </a:lnTo>
                          <a:lnTo>
                            <a:pt x="458078" y="216315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B58D4C5-A808-B6FB-D3EE-D407DC2035DD}"/>
                </a:ext>
              </a:extLst>
            </p:cNvPr>
            <p:cNvSpPr/>
            <p:nvPr/>
          </p:nvSpPr>
          <p:spPr>
            <a:xfrm>
              <a:off x="580330" y="569643"/>
              <a:ext cx="1017950" cy="623494"/>
            </a:xfrm>
            <a:custGeom>
              <a:avLst/>
              <a:gdLst>
                <a:gd name="connsiteX0" fmla="*/ 967053 w 1017950"/>
                <a:gd name="connsiteY0" fmla="*/ 0 h 623494"/>
                <a:gd name="connsiteX1" fmla="*/ 508976 w 1017950"/>
                <a:gd name="connsiteY1" fmla="*/ 0 h 623494"/>
                <a:gd name="connsiteX2" fmla="*/ 50898 w 1017950"/>
                <a:gd name="connsiteY2" fmla="*/ 0 h 623494"/>
                <a:gd name="connsiteX3" fmla="*/ 0 w 1017950"/>
                <a:gd name="connsiteY3" fmla="*/ 50898 h 623494"/>
                <a:gd name="connsiteX4" fmla="*/ 0 w 1017950"/>
                <a:gd name="connsiteY4" fmla="*/ 572597 h 623494"/>
                <a:gd name="connsiteX5" fmla="*/ 50898 w 1017950"/>
                <a:gd name="connsiteY5" fmla="*/ 623495 h 623494"/>
                <a:gd name="connsiteX6" fmla="*/ 284759 w 1017950"/>
                <a:gd name="connsiteY6" fmla="*/ 623495 h 623494"/>
                <a:gd name="connsiteX7" fmla="*/ 280725 w 1017950"/>
                <a:gd name="connsiteY7" fmla="*/ 598046 h 623494"/>
                <a:gd name="connsiteX8" fmla="*/ 50898 w 1017950"/>
                <a:gd name="connsiteY8" fmla="*/ 598046 h 623494"/>
                <a:gd name="connsiteX9" fmla="*/ 25449 w 1017950"/>
                <a:gd name="connsiteY9" fmla="*/ 572597 h 623494"/>
                <a:gd name="connsiteX10" fmla="*/ 25449 w 1017950"/>
                <a:gd name="connsiteY10" fmla="*/ 50898 h 623494"/>
                <a:gd name="connsiteX11" fmla="*/ 50898 w 1017950"/>
                <a:gd name="connsiteY11" fmla="*/ 25449 h 623494"/>
                <a:gd name="connsiteX12" fmla="*/ 481491 w 1017950"/>
                <a:gd name="connsiteY12" fmla="*/ 25449 h 623494"/>
                <a:gd name="connsiteX13" fmla="*/ 967053 w 1017950"/>
                <a:gd name="connsiteY13" fmla="*/ 25449 h 623494"/>
                <a:gd name="connsiteX14" fmla="*/ 992502 w 1017950"/>
                <a:gd name="connsiteY14" fmla="*/ 50898 h 623494"/>
                <a:gd name="connsiteX15" fmla="*/ 992502 w 1017950"/>
                <a:gd name="connsiteY15" fmla="*/ 572597 h 623494"/>
                <a:gd name="connsiteX16" fmla="*/ 967053 w 1017950"/>
                <a:gd name="connsiteY16" fmla="*/ 598046 h 623494"/>
                <a:gd name="connsiteX17" fmla="*/ 741132 w 1017950"/>
                <a:gd name="connsiteY17" fmla="*/ 598046 h 623494"/>
                <a:gd name="connsiteX18" fmla="*/ 737124 w 1017950"/>
                <a:gd name="connsiteY18" fmla="*/ 623495 h 623494"/>
                <a:gd name="connsiteX19" fmla="*/ 967053 w 1017950"/>
                <a:gd name="connsiteY19" fmla="*/ 623495 h 623494"/>
                <a:gd name="connsiteX20" fmla="*/ 1017951 w 1017950"/>
                <a:gd name="connsiteY20" fmla="*/ 572597 h 623494"/>
                <a:gd name="connsiteX21" fmla="*/ 1017951 w 1017950"/>
                <a:gd name="connsiteY21" fmla="*/ 50898 h 623494"/>
                <a:gd name="connsiteX22" fmla="*/ 967053 w 1017950"/>
                <a:gd name="connsiteY22" fmla="*/ 0 h 62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7950" h="623494" fill="none" extrusionOk="0">
                  <a:moveTo>
                    <a:pt x="967053" y="0"/>
                  </a:moveTo>
                  <a:cubicBezTo>
                    <a:pt x="829833" y="-5279"/>
                    <a:pt x="661740" y="12840"/>
                    <a:pt x="508976" y="0"/>
                  </a:cubicBezTo>
                  <a:cubicBezTo>
                    <a:pt x="356212" y="-12840"/>
                    <a:pt x="183396" y="20145"/>
                    <a:pt x="50898" y="0"/>
                  </a:cubicBezTo>
                  <a:cubicBezTo>
                    <a:pt x="25128" y="-955"/>
                    <a:pt x="-775" y="22989"/>
                    <a:pt x="0" y="50898"/>
                  </a:cubicBezTo>
                  <a:cubicBezTo>
                    <a:pt x="23417" y="287289"/>
                    <a:pt x="17474" y="368544"/>
                    <a:pt x="0" y="572597"/>
                  </a:cubicBezTo>
                  <a:cubicBezTo>
                    <a:pt x="444" y="601302"/>
                    <a:pt x="29232" y="622236"/>
                    <a:pt x="50898" y="623495"/>
                  </a:cubicBezTo>
                  <a:cubicBezTo>
                    <a:pt x="116298" y="625355"/>
                    <a:pt x="237216" y="614148"/>
                    <a:pt x="284759" y="623495"/>
                  </a:cubicBezTo>
                  <a:cubicBezTo>
                    <a:pt x="282687" y="613551"/>
                    <a:pt x="281633" y="606156"/>
                    <a:pt x="280725" y="598046"/>
                  </a:cubicBezTo>
                  <a:cubicBezTo>
                    <a:pt x="184280" y="589036"/>
                    <a:pt x="116228" y="594158"/>
                    <a:pt x="50898" y="598046"/>
                  </a:cubicBezTo>
                  <a:cubicBezTo>
                    <a:pt x="36479" y="598323"/>
                    <a:pt x="26377" y="587906"/>
                    <a:pt x="25449" y="572597"/>
                  </a:cubicBezTo>
                  <a:cubicBezTo>
                    <a:pt x="21690" y="439211"/>
                    <a:pt x="28095" y="310061"/>
                    <a:pt x="25449" y="50898"/>
                  </a:cubicBezTo>
                  <a:cubicBezTo>
                    <a:pt x="25938" y="37625"/>
                    <a:pt x="37879" y="23621"/>
                    <a:pt x="50898" y="25449"/>
                  </a:cubicBezTo>
                  <a:cubicBezTo>
                    <a:pt x="206379" y="37328"/>
                    <a:pt x="362984" y="26434"/>
                    <a:pt x="481491" y="25449"/>
                  </a:cubicBezTo>
                  <a:cubicBezTo>
                    <a:pt x="599998" y="24464"/>
                    <a:pt x="829772" y="29726"/>
                    <a:pt x="967053" y="25449"/>
                  </a:cubicBezTo>
                  <a:cubicBezTo>
                    <a:pt x="981160" y="26016"/>
                    <a:pt x="994421" y="35835"/>
                    <a:pt x="992502" y="50898"/>
                  </a:cubicBezTo>
                  <a:cubicBezTo>
                    <a:pt x="1011529" y="275133"/>
                    <a:pt x="973498" y="384366"/>
                    <a:pt x="992502" y="572597"/>
                  </a:cubicBezTo>
                  <a:cubicBezTo>
                    <a:pt x="994769" y="587902"/>
                    <a:pt x="983082" y="600497"/>
                    <a:pt x="967053" y="598046"/>
                  </a:cubicBezTo>
                  <a:cubicBezTo>
                    <a:pt x="893407" y="607701"/>
                    <a:pt x="850305" y="595277"/>
                    <a:pt x="741132" y="598046"/>
                  </a:cubicBezTo>
                  <a:cubicBezTo>
                    <a:pt x="740285" y="610307"/>
                    <a:pt x="738308" y="612245"/>
                    <a:pt x="737124" y="623495"/>
                  </a:cubicBezTo>
                  <a:cubicBezTo>
                    <a:pt x="793179" y="619127"/>
                    <a:pt x="856301" y="629565"/>
                    <a:pt x="967053" y="623495"/>
                  </a:cubicBezTo>
                  <a:cubicBezTo>
                    <a:pt x="996305" y="619556"/>
                    <a:pt x="1018584" y="603199"/>
                    <a:pt x="1017951" y="572597"/>
                  </a:cubicBezTo>
                  <a:cubicBezTo>
                    <a:pt x="1032339" y="401093"/>
                    <a:pt x="1027771" y="290674"/>
                    <a:pt x="1017951" y="50898"/>
                  </a:cubicBezTo>
                  <a:cubicBezTo>
                    <a:pt x="1022819" y="18488"/>
                    <a:pt x="1000302" y="-3737"/>
                    <a:pt x="967053" y="0"/>
                  </a:cubicBezTo>
                  <a:close/>
                </a:path>
                <a:path w="1017950" h="623494" stroke="0" extrusionOk="0">
                  <a:moveTo>
                    <a:pt x="967053" y="0"/>
                  </a:moveTo>
                  <a:cubicBezTo>
                    <a:pt x="860342" y="-2084"/>
                    <a:pt x="690763" y="-8143"/>
                    <a:pt x="527299" y="0"/>
                  </a:cubicBezTo>
                  <a:cubicBezTo>
                    <a:pt x="363835" y="8143"/>
                    <a:pt x="230928" y="-7763"/>
                    <a:pt x="50898" y="0"/>
                  </a:cubicBezTo>
                  <a:cubicBezTo>
                    <a:pt x="15871" y="-530"/>
                    <a:pt x="-1330" y="24758"/>
                    <a:pt x="0" y="50898"/>
                  </a:cubicBezTo>
                  <a:cubicBezTo>
                    <a:pt x="6573" y="279172"/>
                    <a:pt x="10987" y="378635"/>
                    <a:pt x="0" y="572597"/>
                  </a:cubicBezTo>
                  <a:cubicBezTo>
                    <a:pt x="-2729" y="604445"/>
                    <a:pt x="23984" y="622963"/>
                    <a:pt x="50898" y="623495"/>
                  </a:cubicBezTo>
                  <a:cubicBezTo>
                    <a:pt x="120506" y="613156"/>
                    <a:pt x="231788" y="623932"/>
                    <a:pt x="284759" y="623495"/>
                  </a:cubicBezTo>
                  <a:cubicBezTo>
                    <a:pt x="282625" y="614478"/>
                    <a:pt x="282706" y="603368"/>
                    <a:pt x="280725" y="598046"/>
                  </a:cubicBezTo>
                  <a:cubicBezTo>
                    <a:pt x="212793" y="596031"/>
                    <a:pt x="102910" y="591125"/>
                    <a:pt x="50898" y="598046"/>
                  </a:cubicBezTo>
                  <a:cubicBezTo>
                    <a:pt x="37338" y="598077"/>
                    <a:pt x="26449" y="584195"/>
                    <a:pt x="25449" y="572597"/>
                  </a:cubicBezTo>
                  <a:cubicBezTo>
                    <a:pt x="41519" y="347609"/>
                    <a:pt x="11674" y="194224"/>
                    <a:pt x="25449" y="50898"/>
                  </a:cubicBezTo>
                  <a:cubicBezTo>
                    <a:pt x="23923" y="35615"/>
                    <a:pt x="38709" y="25744"/>
                    <a:pt x="50898" y="25449"/>
                  </a:cubicBezTo>
                  <a:cubicBezTo>
                    <a:pt x="276925" y="35277"/>
                    <a:pt x="411375" y="35190"/>
                    <a:pt x="518137" y="25449"/>
                  </a:cubicBezTo>
                  <a:cubicBezTo>
                    <a:pt x="624899" y="15708"/>
                    <a:pt x="850375" y="38868"/>
                    <a:pt x="967053" y="25449"/>
                  </a:cubicBezTo>
                  <a:cubicBezTo>
                    <a:pt x="980413" y="25254"/>
                    <a:pt x="992857" y="37422"/>
                    <a:pt x="992502" y="50898"/>
                  </a:cubicBezTo>
                  <a:cubicBezTo>
                    <a:pt x="967982" y="178985"/>
                    <a:pt x="969102" y="428061"/>
                    <a:pt x="992502" y="572597"/>
                  </a:cubicBezTo>
                  <a:cubicBezTo>
                    <a:pt x="992531" y="586037"/>
                    <a:pt x="981110" y="596355"/>
                    <a:pt x="967053" y="598046"/>
                  </a:cubicBezTo>
                  <a:cubicBezTo>
                    <a:pt x="898617" y="603954"/>
                    <a:pt x="794388" y="600936"/>
                    <a:pt x="741132" y="598046"/>
                  </a:cubicBezTo>
                  <a:cubicBezTo>
                    <a:pt x="740146" y="606711"/>
                    <a:pt x="737790" y="615349"/>
                    <a:pt x="737124" y="623495"/>
                  </a:cubicBezTo>
                  <a:cubicBezTo>
                    <a:pt x="851191" y="632763"/>
                    <a:pt x="907667" y="632235"/>
                    <a:pt x="967053" y="623495"/>
                  </a:cubicBezTo>
                  <a:cubicBezTo>
                    <a:pt x="992217" y="628453"/>
                    <a:pt x="1024302" y="599657"/>
                    <a:pt x="1017951" y="572597"/>
                  </a:cubicBezTo>
                  <a:cubicBezTo>
                    <a:pt x="1004714" y="420045"/>
                    <a:pt x="1024667" y="279174"/>
                    <a:pt x="1017951" y="50898"/>
                  </a:cubicBezTo>
                  <a:cubicBezTo>
                    <a:pt x="1015586" y="26945"/>
                    <a:pt x="1001051" y="-639"/>
                    <a:pt x="967053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1214981853">
                    <a:custGeom>
                      <a:avLst/>
                      <a:gdLst>
                        <a:gd name="connsiteX0" fmla="*/ 967053 w 1017950"/>
                        <a:gd name="connsiteY0" fmla="*/ 0 h 623494"/>
                        <a:gd name="connsiteX1" fmla="*/ 50898 w 1017950"/>
                        <a:gd name="connsiteY1" fmla="*/ 0 h 623494"/>
                        <a:gd name="connsiteX2" fmla="*/ 0 w 1017950"/>
                        <a:gd name="connsiteY2" fmla="*/ 50898 h 623494"/>
                        <a:gd name="connsiteX3" fmla="*/ 0 w 1017950"/>
                        <a:gd name="connsiteY3" fmla="*/ 572597 h 623494"/>
                        <a:gd name="connsiteX4" fmla="*/ 50898 w 1017950"/>
                        <a:gd name="connsiteY4" fmla="*/ 623495 h 623494"/>
                        <a:gd name="connsiteX5" fmla="*/ 284759 w 1017950"/>
                        <a:gd name="connsiteY5" fmla="*/ 623495 h 623494"/>
                        <a:gd name="connsiteX6" fmla="*/ 280725 w 1017950"/>
                        <a:gd name="connsiteY6" fmla="*/ 598046 h 623494"/>
                        <a:gd name="connsiteX7" fmla="*/ 50898 w 1017950"/>
                        <a:gd name="connsiteY7" fmla="*/ 598046 h 623494"/>
                        <a:gd name="connsiteX8" fmla="*/ 25449 w 1017950"/>
                        <a:gd name="connsiteY8" fmla="*/ 572597 h 623494"/>
                        <a:gd name="connsiteX9" fmla="*/ 25449 w 1017950"/>
                        <a:gd name="connsiteY9" fmla="*/ 50898 h 623494"/>
                        <a:gd name="connsiteX10" fmla="*/ 50898 w 1017950"/>
                        <a:gd name="connsiteY10" fmla="*/ 25449 h 623494"/>
                        <a:gd name="connsiteX11" fmla="*/ 967053 w 1017950"/>
                        <a:gd name="connsiteY11" fmla="*/ 25449 h 623494"/>
                        <a:gd name="connsiteX12" fmla="*/ 992502 w 1017950"/>
                        <a:gd name="connsiteY12" fmla="*/ 50898 h 623494"/>
                        <a:gd name="connsiteX13" fmla="*/ 992502 w 1017950"/>
                        <a:gd name="connsiteY13" fmla="*/ 572597 h 623494"/>
                        <a:gd name="connsiteX14" fmla="*/ 967053 w 1017950"/>
                        <a:gd name="connsiteY14" fmla="*/ 598046 h 623494"/>
                        <a:gd name="connsiteX15" fmla="*/ 741132 w 1017950"/>
                        <a:gd name="connsiteY15" fmla="*/ 598046 h 623494"/>
                        <a:gd name="connsiteX16" fmla="*/ 737124 w 1017950"/>
                        <a:gd name="connsiteY16" fmla="*/ 623495 h 623494"/>
                        <a:gd name="connsiteX17" fmla="*/ 967053 w 1017950"/>
                        <a:gd name="connsiteY17" fmla="*/ 623495 h 623494"/>
                        <a:gd name="connsiteX18" fmla="*/ 1017951 w 1017950"/>
                        <a:gd name="connsiteY18" fmla="*/ 572597 h 623494"/>
                        <a:gd name="connsiteX19" fmla="*/ 1017951 w 1017950"/>
                        <a:gd name="connsiteY19" fmla="*/ 50898 h 623494"/>
                        <a:gd name="connsiteX20" fmla="*/ 967053 w 1017950"/>
                        <a:gd name="connsiteY20" fmla="*/ 0 h 623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017950" h="623494">
                          <a:moveTo>
                            <a:pt x="967053" y="0"/>
                          </a:moveTo>
                          <a:lnTo>
                            <a:pt x="50898" y="0"/>
                          </a:lnTo>
                          <a:cubicBezTo>
                            <a:pt x="22788" y="0"/>
                            <a:pt x="0" y="22788"/>
                            <a:pt x="0" y="50898"/>
                          </a:cubicBezTo>
                          <a:lnTo>
                            <a:pt x="0" y="572597"/>
                          </a:lnTo>
                          <a:cubicBezTo>
                            <a:pt x="0" y="600707"/>
                            <a:pt x="22788" y="623495"/>
                            <a:pt x="50898" y="623495"/>
                          </a:cubicBezTo>
                          <a:lnTo>
                            <a:pt x="284759" y="623495"/>
                          </a:lnTo>
                          <a:lnTo>
                            <a:pt x="280725" y="598046"/>
                          </a:lnTo>
                          <a:lnTo>
                            <a:pt x="50898" y="598046"/>
                          </a:lnTo>
                          <a:cubicBezTo>
                            <a:pt x="36842" y="598046"/>
                            <a:pt x="25449" y="586653"/>
                            <a:pt x="25449" y="572597"/>
                          </a:cubicBezTo>
                          <a:lnTo>
                            <a:pt x="25449" y="50898"/>
                          </a:lnTo>
                          <a:cubicBezTo>
                            <a:pt x="25449" y="36842"/>
                            <a:pt x="36842" y="25449"/>
                            <a:pt x="50898" y="25449"/>
                          </a:cubicBezTo>
                          <a:lnTo>
                            <a:pt x="967053" y="25449"/>
                          </a:lnTo>
                          <a:cubicBezTo>
                            <a:pt x="981109" y="25449"/>
                            <a:pt x="992502" y="36842"/>
                            <a:pt x="992502" y="50898"/>
                          </a:cubicBezTo>
                          <a:lnTo>
                            <a:pt x="992502" y="572597"/>
                          </a:lnTo>
                          <a:cubicBezTo>
                            <a:pt x="992502" y="586653"/>
                            <a:pt x="981109" y="598046"/>
                            <a:pt x="967053" y="598046"/>
                          </a:cubicBezTo>
                          <a:lnTo>
                            <a:pt x="741132" y="598046"/>
                          </a:lnTo>
                          <a:lnTo>
                            <a:pt x="737124" y="623495"/>
                          </a:lnTo>
                          <a:lnTo>
                            <a:pt x="967053" y="623495"/>
                          </a:lnTo>
                          <a:cubicBezTo>
                            <a:pt x="995163" y="623495"/>
                            <a:pt x="1017951" y="600707"/>
                            <a:pt x="1017951" y="572597"/>
                          </a:cubicBezTo>
                          <a:lnTo>
                            <a:pt x="1017951" y="50898"/>
                          </a:lnTo>
                          <a:cubicBezTo>
                            <a:pt x="1017951" y="22788"/>
                            <a:pt x="995163" y="0"/>
                            <a:pt x="967053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0589209-4040-5306-0319-478B97CF5721}"/>
                </a:ext>
              </a:extLst>
            </p:cNvPr>
            <p:cNvSpPr/>
            <p:nvPr/>
          </p:nvSpPr>
          <p:spPr>
            <a:xfrm>
              <a:off x="836599" y="1039619"/>
              <a:ext cx="507194" cy="394461"/>
            </a:xfrm>
            <a:custGeom>
              <a:avLst/>
              <a:gdLst>
                <a:gd name="connsiteX0" fmla="*/ 494470 w 507194"/>
                <a:gd name="connsiteY0" fmla="*/ 25449 h 394461"/>
                <a:gd name="connsiteX1" fmla="*/ 507194 w 507194"/>
                <a:gd name="connsiteY1" fmla="*/ 12724 h 394461"/>
                <a:gd name="connsiteX2" fmla="*/ 494470 w 507194"/>
                <a:gd name="connsiteY2" fmla="*/ 0 h 394461"/>
                <a:gd name="connsiteX3" fmla="*/ 12724 w 507194"/>
                <a:gd name="connsiteY3" fmla="*/ 0 h 394461"/>
                <a:gd name="connsiteX4" fmla="*/ 0 w 507194"/>
                <a:gd name="connsiteY4" fmla="*/ 12724 h 394461"/>
                <a:gd name="connsiteX5" fmla="*/ 12724 w 507194"/>
                <a:gd name="connsiteY5" fmla="*/ 25449 h 394461"/>
                <a:gd name="connsiteX6" fmla="*/ 46380 w 507194"/>
                <a:gd name="connsiteY6" fmla="*/ 25449 h 394461"/>
                <a:gd name="connsiteX7" fmla="*/ 99517 w 507194"/>
                <a:gd name="connsiteY7" fmla="*/ 361373 h 394461"/>
                <a:gd name="connsiteX8" fmla="*/ 112916 w 507194"/>
                <a:gd name="connsiteY8" fmla="*/ 376642 h 394461"/>
                <a:gd name="connsiteX9" fmla="*/ 118451 w 507194"/>
                <a:gd name="connsiteY9" fmla="*/ 377456 h 394461"/>
                <a:gd name="connsiteX10" fmla="*/ 132448 w 507194"/>
                <a:gd name="connsiteY10" fmla="*/ 371196 h 394461"/>
                <a:gd name="connsiteX11" fmla="*/ 177327 w 507194"/>
                <a:gd name="connsiteY11" fmla="*/ 321927 h 394461"/>
                <a:gd name="connsiteX12" fmla="*/ 236165 w 507194"/>
                <a:gd name="connsiteY12" fmla="*/ 386185 h 394461"/>
                <a:gd name="connsiteX13" fmla="*/ 272119 w 507194"/>
                <a:gd name="connsiteY13" fmla="*/ 387794 h 394461"/>
                <a:gd name="connsiteX14" fmla="*/ 273727 w 507194"/>
                <a:gd name="connsiteY14" fmla="*/ 386185 h 394461"/>
                <a:gd name="connsiteX15" fmla="*/ 332107 w 507194"/>
                <a:gd name="connsiteY15" fmla="*/ 322321 h 394461"/>
                <a:gd name="connsiteX16" fmla="*/ 376553 w 507194"/>
                <a:gd name="connsiteY16" fmla="*/ 371158 h 394461"/>
                <a:gd name="connsiteX17" fmla="*/ 390550 w 507194"/>
                <a:gd name="connsiteY17" fmla="*/ 377418 h 394461"/>
                <a:gd name="connsiteX18" fmla="*/ 396097 w 507194"/>
                <a:gd name="connsiteY18" fmla="*/ 376604 h 394461"/>
                <a:gd name="connsiteX19" fmla="*/ 409471 w 507194"/>
                <a:gd name="connsiteY19" fmla="*/ 361334 h 394461"/>
                <a:gd name="connsiteX20" fmla="*/ 462659 w 507194"/>
                <a:gd name="connsiteY20" fmla="*/ 25449 h 394461"/>
                <a:gd name="connsiteX21" fmla="*/ 494470 w 507194"/>
                <a:gd name="connsiteY21" fmla="*/ 25449 h 394461"/>
                <a:gd name="connsiteX22" fmla="*/ 290256 w 507194"/>
                <a:gd name="connsiteY22" fmla="*/ 25449 h 394461"/>
                <a:gd name="connsiteX23" fmla="*/ 412665 w 507194"/>
                <a:gd name="connsiteY23" fmla="*/ 25449 h 394461"/>
                <a:gd name="connsiteX24" fmla="*/ 331967 w 507194"/>
                <a:gd name="connsiteY24" fmla="*/ 114138 h 394461"/>
                <a:gd name="connsiteX25" fmla="*/ 270699 w 507194"/>
                <a:gd name="connsiteY25" fmla="*/ 46838 h 394461"/>
                <a:gd name="connsiteX26" fmla="*/ 290256 w 507194"/>
                <a:gd name="connsiteY26" fmla="*/ 25449 h 394461"/>
                <a:gd name="connsiteX27" fmla="*/ 236254 w 507194"/>
                <a:gd name="connsiteY27" fmla="*/ 46800 h 394461"/>
                <a:gd name="connsiteX28" fmla="*/ 175864 w 507194"/>
                <a:gd name="connsiteY28" fmla="*/ 112865 h 394461"/>
                <a:gd name="connsiteX29" fmla="*/ 96324 w 507194"/>
                <a:gd name="connsiteY29" fmla="*/ 25449 h 394461"/>
                <a:gd name="connsiteX30" fmla="*/ 216811 w 507194"/>
                <a:gd name="connsiteY30" fmla="*/ 25449 h 394461"/>
                <a:gd name="connsiteX31" fmla="*/ 236254 w 507194"/>
                <a:gd name="connsiteY31" fmla="*/ 46800 h 394461"/>
                <a:gd name="connsiteX32" fmla="*/ 158635 w 507194"/>
                <a:gd name="connsiteY32" fmla="*/ 131723 h 394461"/>
                <a:gd name="connsiteX33" fmla="*/ 99276 w 507194"/>
                <a:gd name="connsiteY33" fmla="*/ 196617 h 394461"/>
                <a:gd name="connsiteX34" fmla="*/ 74310 w 507194"/>
                <a:gd name="connsiteY34" fmla="*/ 39077 h 394461"/>
                <a:gd name="connsiteX35" fmla="*/ 158635 w 507194"/>
                <a:gd name="connsiteY35" fmla="*/ 131723 h 394461"/>
                <a:gd name="connsiteX36" fmla="*/ 175838 w 507194"/>
                <a:gd name="connsiteY36" fmla="*/ 150631 h 394461"/>
                <a:gd name="connsiteX37" fmla="*/ 237310 w 507194"/>
                <a:gd name="connsiteY37" fmla="*/ 218185 h 394461"/>
                <a:gd name="connsiteX38" fmla="*/ 177314 w 507194"/>
                <a:gd name="connsiteY38" fmla="*/ 284123 h 394461"/>
                <a:gd name="connsiteX39" fmla="*/ 115537 w 507194"/>
                <a:gd name="connsiteY39" fmla="*/ 216569 h 394461"/>
                <a:gd name="connsiteX40" fmla="*/ 175838 w 507194"/>
                <a:gd name="connsiteY40" fmla="*/ 150631 h 394461"/>
                <a:gd name="connsiteX41" fmla="*/ 193093 w 507194"/>
                <a:gd name="connsiteY41" fmla="*/ 131761 h 394461"/>
                <a:gd name="connsiteX42" fmla="*/ 253483 w 507194"/>
                <a:gd name="connsiteY42" fmla="*/ 65709 h 394461"/>
                <a:gd name="connsiteX43" fmla="*/ 314789 w 507194"/>
                <a:gd name="connsiteY43" fmla="*/ 133046 h 394461"/>
                <a:gd name="connsiteX44" fmla="*/ 254526 w 507194"/>
                <a:gd name="connsiteY44" fmla="*/ 199213 h 394461"/>
                <a:gd name="connsiteX45" fmla="*/ 193093 w 507194"/>
                <a:gd name="connsiteY45" fmla="*/ 131761 h 394461"/>
                <a:gd name="connsiteX46" fmla="*/ 331992 w 507194"/>
                <a:gd name="connsiteY46" fmla="*/ 151942 h 394461"/>
                <a:gd name="connsiteX47" fmla="*/ 392547 w 507194"/>
                <a:gd name="connsiteY47" fmla="*/ 218452 h 394461"/>
                <a:gd name="connsiteX48" fmla="*/ 332119 w 507194"/>
                <a:gd name="connsiteY48" fmla="*/ 284555 h 394461"/>
                <a:gd name="connsiteX49" fmla="*/ 271729 w 507194"/>
                <a:gd name="connsiteY49" fmla="*/ 218172 h 394461"/>
                <a:gd name="connsiteX50" fmla="*/ 331992 w 507194"/>
                <a:gd name="connsiteY50" fmla="*/ 151942 h 394461"/>
                <a:gd name="connsiteX51" fmla="*/ 409382 w 507194"/>
                <a:gd name="connsiteY51" fmla="*/ 199137 h 394461"/>
                <a:gd name="connsiteX52" fmla="*/ 349195 w 507194"/>
                <a:gd name="connsiteY52" fmla="*/ 132970 h 394461"/>
                <a:gd name="connsiteX53" fmla="*/ 434703 w 507194"/>
                <a:gd name="connsiteY53" fmla="*/ 39013 h 394461"/>
                <a:gd name="connsiteX54" fmla="*/ 409382 w 507194"/>
                <a:gd name="connsiteY54" fmla="*/ 199137 h 394461"/>
                <a:gd name="connsiteX55" fmla="*/ 122549 w 507194"/>
                <a:gd name="connsiteY55" fmla="*/ 343966 h 394461"/>
                <a:gd name="connsiteX56" fmla="*/ 106859 w 507194"/>
                <a:gd name="connsiteY56" fmla="*/ 244804 h 394461"/>
                <a:gd name="connsiteX57" fmla="*/ 160086 w 507194"/>
                <a:gd name="connsiteY57" fmla="*/ 303019 h 394461"/>
                <a:gd name="connsiteX58" fmla="*/ 122765 w 507194"/>
                <a:gd name="connsiteY58" fmla="*/ 344029 h 394461"/>
                <a:gd name="connsiteX59" fmla="*/ 122585 w 507194"/>
                <a:gd name="connsiteY59" fmla="*/ 344032 h 394461"/>
                <a:gd name="connsiteX60" fmla="*/ 122549 w 507194"/>
                <a:gd name="connsiteY60" fmla="*/ 343966 h 394461"/>
                <a:gd name="connsiteX61" fmla="*/ 254793 w 507194"/>
                <a:gd name="connsiteY61" fmla="*/ 368905 h 394461"/>
                <a:gd name="connsiteX62" fmla="*/ 194530 w 507194"/>
                <a:gd name="connsiteY62" fmla="*/ 302980 h 394461"/>
                <a:gd name="connsiteX63" fmla="*/ 254488 w 507194"/>
                <a:gd name="connsiteY63" fmla="*/ 237094 h 394461"/>
                <a:gd name="connsiteX64" fmla="*/ 314839 w 507194"/>
                <a:gd name="connsiteY64" fmla="*/ 303413 h 394461"/>
                <a:gd name="connsiteX65" fmla="*/ 255035 w 507194"/>
                <a:gd name="connsiteY65" fmla="*/ 368905 h 394461"/>
                <a:gd name="connsiteX66" fmla="*/ 254844 w 507194"/>
                <a:gd name="connsiteY66" fmla="*/ 368955 h 394461"/>
                <a:gd name="connsiteX67" fmla="*/ 254793 w 507194"/>
                <a:gd name="connsiteY67" fmla="*/ 368905 h 394461"/>
                <a:gd name="connsiteX68" fmla="*/ 386211 w 507194"/>
                <a:gd name="connsiteY68" fmla="*/ 344029 h 394461"/>
                <a:gd name="connsiteX69" fmla="*/ 349310 w 507194"/>
                <a:gd name="connsiteY69" fmla="*/ 303451 h 394461"/>
                <a:gd name="connsiteX70" fmla="*/ 401976 w 507194"/>
                <a:gd name="connsiteY70" fmla="*/ 245848 h 394461"/>
                <a:gd name="connsiteX71" fmla="*/ 386452 w 507194"/>
                <a:gd name="connsiteY71" fmla="*/ 343966 h 394461"/>
                <a:gd name="connsiteX72" fmla="*/ 386287 w 507194"/>
                <a:gd name="connsiteY72" fmla="*/ 344074 h 394461"/>
                <a:gd name="connsiteX73" fmla="*/ 386211 w 507194"/>
                <a:gd name="connsiteY73" fmla="*/ 344029 h 39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507194" h="394461" fill="none" extrusionOk="0">
                  <a:moveTo>
                    <a:pt x="494470" y="25449"/>
                  </a:moveTo>
                  <a:cubicBezTo>
                    <a:pt x="501687" y="26820"/>
                    <a:pt x="506905" y="20013"/>
                    <a:pt x="507194" y="12724"/>
                  </a:cubicBezTo>
                  <a:cubicBezTo>
                    <a:pt x="507079" y="5538"/>
                    <a:pt x="502511" y="-1007"/>
                    <a:pt x="494470" y="0"/>
                  </a:cubicBezTo>
                  <a:cubicBezTo>
                    <a:pt x="266875" y="416"/>
                    <a:pt x="116378" y="3639"/>
                    <a:pt x="12724" y="0"/>
                  </a:cubicBezTo>
                  <a:cubicBezTo>
                    <a:pt x="5614" y="1073"/>
                    <a:pt x="-1094" y="5579"/>
                    <a:pt x="0" y="12724"/>
                  </a:cubicBezTo>
                  <a:cubicBezTo>
                    <a:pt x="1448" y="20495"/>
                    <a:pt x="5333" y="25666"/>
                    <a:pt x="12724" y="25449"/>
                  </a:cubicBezTo>
                  <a:cubicBezTo>
                    <a:pt x="26512" y="25164"/>
                    <a:pt x="37256" y="25825"/>
                    <a:pt x="46380" y="25449"/>
                  </a:cubicBezTo>
                  <a:cubicBezTo>
                    <a:pt x="82017" y="144760"/>
                    <a:pt x="87335" y="275470"/>
                    <a:pt x="99517" y="361373"/>
                  </a:cubicBezTo>
                  <a:cubicBezTo>
                    <a:pt x="100762" y="369035"/>
                    <a:pt x="104174" y="374421"/>
                    <a:pt x="112916" y="376642"/>
                  </a:cubicBezTo>
                  <a:cubicBezTo>
                    <a:pt x="114885" y="377078"/>
                    <a:pt x="116580" y="377231"/>
                    <a:pt x="118451" y="377456"/>
                  </a:cubicBezTo>
                  <a:cubicBezTo>
                    <a:pt x="123676" y="377873"/>
                    <a:pt x="129330" y="375559"/>
                    <a:pt x="132448" y="371196"/>
                  </a:cubicBezTo>
                  <a:cubicBezTo>
                    <a:pt x="152714" y="351482"/>
                    <a:pt x="165870" y="337057"/>
                    <a:pt x="177327" y="321927"/>
                  </a:cubicBezTo>
                  <a:cubicBezTo>
                    <a:pt x="191806" y="342138"/>
                    <a:pt x="222487" y="371717"/>
                    <a:pt x="236165" y="386185"/>
                  </a:cubicBezTo>
                  <a:cubicBezTo>
                    <a:pt x="245554" y="396920"/>
                    <a:pt x="262039" y="399637"/>
                    <a:pt x="272119" y="387794"/>
                  </a:cubicBezTo>
                  <a:cubicBezTo>
                    <a:pt x="272632" y="387353"/>
                    <a:pt x="273399" y="386789"/>
                    <a:pt x="273727" y="386185"/>
                  </a:cubicBezTo>
                  <a:cubicBezTo>
                    <a:pt x="290940" y="369389"/>
                    <a:pt x="305224" y="355719"/>
                    <a:pt x="332107" y="322321"/>
                  </a:cubicBezTo>
                  <a:cubicBezTo>
                    <a:pt x="351618" y="342194"/>
                    <a:pt x="362614" y="356884"/>
                    <a:pt x="376553" y="371158"/>
                  </a:cubicBezTo>
                  <a:cubicBezTo>
                    <a:pt x="379151" y="375081"/>
                    <a:pt x="385705" y="378102"/>
                    <a:pt x="390550" y="377418"/>
                  </a:cubicBezTo>
                  <a:cubicBezTo>
                    <a:pt x="392595" y="377469"/>
                    <a:pt x="394495" y="376860"/>
                    <a:pt x="396097" y="376604"/>
                  </a:cubicBezTo>
                  <a:cubicBezTo>
                    <a:pt x="404560" y="375392"/>
                    <a:pt x="408806" y="368731"/>
                    <a:pt x="409471" y="361334"/>
                  </a:cubicBezTo>
                  <a:cubicBezTo>
                    <a:pt x="428235" y="214176"/>
                    <a:pt x="446467" y="106610"/>
                    <a:pt x="462659" y="25449"/>
                  </a:cubicBezTo>
                  <a:cubicBezTo>
                    <a:pt x="476280" y="24286"/>
                    <a:pt x="478683" y="24199"/>
                    <a:pt x="494470" y="25449"/>
                  </a:cubicBezTo>
                  <a:close/>
                  <a:moveTo>
                    <a:pt x="290256" y="25449"/>
                  </a:moveTo>
                  <a:cubicBezTo>
                    <a:pt x="332597" y="22519"/>
                    <a:pt x="365394" y="20341"/>
                    <a:pt x="412665" y="25449"/>
                  </a:cubicBezTo>
                  <a:cubicBezTo>
                    <a:pt x="384354" y="55060"/>
                    <a:pt x="351764" y="92250"/>
                    <a:pt x="331967" y="114138"/>
                  </a:cubicBezTo>
                  <a:cubicBezTo>
                    <a:pt x="310214" y="84891"/>
                    <a:pt x="288532" y="70368"/>
                    <a:pt x="270699" y="46838"/>
                  </a:cubicBezTo>
                  <a:cubicBezTo>
                    <a:pt x="274245" y="40936"/>
                    <a:pt x="284452" y="33176"/>
                    <a:pt x="290256" y="25449"/>
                  </a:cubicBezTo>
                  <a:close/>
                  <a:moveTo>
                    <a:pt x="236254" y="46800"/>
                  </a:moveTo>
                  <a:cubicBezTo>
                    <a:pt x="223491" y="63568"/>
                    <a:pt x="203717" y="80070"/>
                    <a:pt x="175864" y="112865"/>
                  </a:cubicBezTo>
                  <a:cubicBezTo>
                    <a:pt x="143884" y="81046"/>
                    <a:pt x="128490" y="53779"/>
                    <a:pt x="96324" y="25449"/>
                  </a:cubicBezTo>
                  <a:cubicBezTo>
                    <a:pt x="138319" y="27953"/>
                    <a:pt x="178152" y="30806"/>
                    <a:pt x="216811" y="25449"/>
                  </a:cubicBezTo>
                  <a:cubicBezTo>
                    <a:pt x="225223" y="32702"/>
                    <a:pt x="229931" y="38532"/>
                    <a:pt x="236254" y="46800"/>
                  </a:cubicBezTo>
                  <a:close/>
                  <a:moveTo>
                    <a:pt x="158635" y="131723"/>
                  </a:moveTo>
                  <a:cubicBezTo>
                    <a:pt x="131034" y="160197"/>
                    <a:pt x="124600" y="162786"/>
                    <a:pt x="99276" y="196617"/>
                  </a:cubicBezTo>
                  <a:cubicBezTo>
                    <a:pt x="85092" y="141421"/>
                    <a:pt x="81438" y="77076"/>
                    <a:pt x="74310" y="39077"/>
                  </a:cubicBezTo>
                  <a:cubicBezTo>
                    <a:pt x="106073" y="78880"/>
                    <a:pt x="130519" y="95349"/>
                    <a:pt x="158635" y="131723"/>
                  </a:cubicBezTo>
                  <a:close/>
                  <a:moveTo>
                    <a:pt x="175838" y="150631"/>
                  </a:moveTo>
                  <a:cubicBezTo>
                    <a:pt x="200201" y="177285"/>
                    <a:pt x="215585" y="197695"/>
                    <a:pt x="237310" y="218185"/>
                  </a:cubicBezTo>
                  <a:cubicBezTo>
                    <a:pt x="223555" y="235501"/>
                    <a:pt x="193813" y="261079"/>
                    <a:pt x="177314" y="284123"/>
                  </a:cubicBezTo>
                  <a:cubicBezTo>
                    <a:pt x="149702" y="248665"/>
                    <a:pt x="141475" y="244647"/>
                    <a:pt x="115537" y="216569"/>
                  </a:cubicBezTo>
                  <a:cubicBezTo>
                    <a:pt x="144249" y="189593"/>
                    <a:pt x="154324" y="172111"/>
                    <a:pt x="175838" y="150631"/>
                  </a:cubicBezTo>
                  <a:close/>
                  <a:moveTo>
                    <a:pt x="193093" y="131761"/>
                  </a:moveTo>
                  <a:cubicBezTo>
                    <a:pt x="217853" y="101955"/>
                    <a:pt x="230579" y="94257"/>
                    <a:pt x="253483" y="65709"/>
                  </a:cubicBezTo>
                  <a:cubicBezTo>
                    <a:pt x="275338" y="90033"/>
                    <a:pt x="299037" y="114949"/>
                    <a:pt x="314789" y="133046"/>
                  </a:cubicBezTo>
                  <a:cubicBezTo>
                    <a:pt x="304251" y="149702"/>
                    <a:pt x="274408" y="178629"/>
                    <a:pt x="254526" y="199213"/>
                  </a:cubicBezTo>
                  <a:cubicBezTo>
                    <a:pt x="225447" y="172655"/>
                    <a:pt x="212200" y="156766"/>
                    <a:pt x="193093" y="131761"/>
                  </a:cubicBezTo>
                  <a:close/>
                  <a:moveTo>
                    <a:pt x="331992" y="151942"/>
                  </a:moveTo>
                  <a:cubicBezTo>
                    <a:pt x="345930" y="173544"/>
                    <a:pt x="371889" y="190619"/>
                    <a:pt x="392547" y="218452"/>
                  </a:cubicBezTo>
                  <a:cubicBezTo>
                    <a:pt x="379300" y="234652"/>
                    <a:pt x="343984" y="265326"/>
                    <a:pt x="332119" y="284555"/>
                  </a:cubicBezTo>
                  <a:cubicBezTo>
                    <a:pt x="319800" y="266025"/>
                    <a:pt x="294879" y="238805"/>
                    <a:pt x="271729" y="218172"/>
                  </a:cubicBezTo>
                  <a:cubicBezTo>
                    <a:pt x="297481" y="186319"/>
                    <a:pt x="314229" y="172121"/>
                    <a:pt x="331992" y="151942"/>
                  </a:cubicBezTo>
                  <a:close/>
                  <a:moveTo>
                    <a:pt x="409382" y="199137"/>
                  </a:moveTo>
                  <a:cubicBezTo>
                    <a:pt x="391394" y="181342"/>
                    <a:pt x="375087" y="158705"/>
                    <a:pt x="349195" y="132970"/>
                  </a:cubicBezTo>
                  <a:cubicBezTo>
                    <a:pt x="385934" y="99657"/>
                    <a:pt x="416938" y="57831"/>
                    <a:pt x="434703" y="39013"/>
                  </a:cubicBezTo>
                  <a:cubicBezTo>
                    <a:pt x="422130" y="73487"/>
                    <a:pt x="424214" y="130647"/>
                    <a:pt x="409382" y="199137"/>
                  </a:cubicBezTo>
                  <a:close/>
                  <a:moveTo>
                    <a:pt x="122549" y="343966"/>
                  </a:moveTo>
                  <a:cubicBezTo>
                    <a:pt x="120382" y="302981"/>
                    <a:pt x="109889" y="276798"/>
                    <a:pt x="106859" y="244804"/>
                  </a:cubicBezTo>
                  <a:cubicBezTo>
                    <a:pt x="116808" y="260609"/>
                    <a:pt x="137074" y="274837"/>
                    <a:pt x="160086" y="303019"/>
                  </a:cubicBezTo>
                  <a:cubicBezTo>
                    <a:pt x="146445" y="317208"/>
                    <a:pt x="134433" y="335169"/>
                    <a:pt x="122765" y="344029"/>
                  </a:cubicBezTo>
                  <a:cubicBezTo>
                    <a:pt x="122717" y="344074"/>
                    <a:pt x="122634" y="344093"/>
                    <a:pt x="122585" y="344032"/>
                  </a:cubicBezTo>
                  <a:cubicBezTo>
                    <a:pt x="122566" y="344013"/>
                    <a:pt x="122550" y="343992"/>
                    <a:pt x="122549" y="343966"/>
                  </a:cubicBezTo>
                  <a:close/>
                  <a:moveTo>
                    <a:pt x="254793" y="368905"/>
                  </a:moveTo>
                  <a:cubicBezTo>
                    <a:pt x="234778" y="348861"/>
                    <a:pt x="216514" y="325963"/>
                    <a:pt x="194530" y="302980"/>
                  </a:cubicBezTo>
                  <a:cubicBezTo>
                    <a:pt x="207758" y="285721"/>
                    <a:pt x="242992" y="251560"/>
                    <a:pt x="254488" y="237094"/>
                  </a:cubicBezTo>
                  <a:cubicBezTo>
                    <a:pt x="270920" y="257567"/>
                    <a:pt x="284431" y="273515"/>
                    <a:pt x="314839" y="303413"/>
                  </a:cubicBezTo>
                  <a:cubicBezTo>
                    <a:pt x="298030" y="325371"/>
                    <a:pt x="275109" y="341348"/>
                    <a:pt x="255035" y="368905"/>
                  </a:cubicBezTo>
                  <a:cubicBezTo>
                    <a:pt x="254985" y="368977"/>
                    <a:pt x="254912" y="368981"/>
                    <a:pt x="254844" y="368955"/>
                  </a:cubicBezTo>
                  <a:cubicBezTo>
                    <a:pt x="254822" y="368942"/>
                    <a:pt x="254805" y="368932"/>
                    <a:pt x="254793" y="368905"/>
                  </a:cubicBezTo>
                  <a:close/>
                  <a:moveTo>
                    <a:pt x="386211" y="344029"/>
                  </a:moveTo>
                  <a:cubicBezTo>
                    <a:pt x="372230" y="328275"/>
                    <a:pt x="358230" y="312054"/>
                    <a:pt x="349310" y="303451"/>
                  </a:cubicBezTo>
                  <a:cubicBezTo>
                    <a:pt x="367597" y="285167"/>
                    <a:pt x="388234" y="258425"/>
                    <a:pt x="401976" y="245848"/>
                  </a:cubicBezTo>
                  <a:cubicBezTo>
                    <a:pt x="391624" y="289605"/>
                    <a:pt x="394699" y="313521"/>
                    <a:pt x="386452" y="343966"/>
                  </a:cubicBezTo>
                  <a:cubicBezTo>
                    <a:pt x="386445" y="344056"/>
                    <a:pt x="386363" y="344099"/>
                    <a:pt x="386287" y="344074"/>
                  </a:cubicBezTo>
                  <a:cubicBezTo>
                    <a:pt x="386256" y="344068"/>
                    <a:pt x="386237" y="344051"/>
                    <a:pt x="386211" y="344029"/>
                  </a:cubicBezTo>
                  <a:close/>
                </a:path>
                <a:path w="507194" h="394461" stroke="0" extrusionOk="0">
                  <a:moveTo>
                    <a:pt x="494470" y="25449"/>
                  </a:moveTo>
                  <a:cubicBezTo>
                    <a:pt x="502027" y="25217"/>
                    <a:pt x="507387" y="20329"/>
                    <a:pt x="507194" y="12724"/>
                  </a:cubicBezTo>
                  <a:cubicBezTo>
                    <a:pt x="506557" y="6761"/>
                    <a:pt x="500167" y="823"/>
                    <a:pt x="494470" y="0"/>
                  </a:cubicBezTo>
                  <a:cubicBezTo>
                    <a:pt x="305269" y="14443"/>
                    <a:pt x="221413" y="-20214"/>
                    <a:pt x="12724" y="0"/>
                  </a:cubicBezTo>
                  <a:cubicBezTo>
                    <a:pt x="5747" y="294"/>
                    <a:pt x="-112" y="7363"/>
                    <a:pt x="0" y="12724"/>
                  </a:cubicBezTo>
                  <a:cubicBezTo>
                    <a:pt x="-8" y="20493"/>
                    <a:pt x="5043" y="24308"/>
                    <a:pt x="12724" y="25449"/>
                  </a:cubicBezTo>
                  <a:cubicBezTo>
                    <a:pt x="22137" y="25744"/>
                    <a:pt x="36342" y="27059"/>
                    <a:pt x="46380" y="25449"/>
                  </a:cubicBezTo>
                  <a:cubicBezTo>
                    <a:pt x="81512" y="185095"/>
                    <a:pt x="86970" y="210483"/>
                    <a:pt x="99517" y="361373"/>
                  </a:cubicBezTo>
                  <a:cubicBezTo>
                    <a:pt x="101572" y="370016"/>
                    <a:pt x="105814" y="374349"/>
                    <a:pt x="112916" y="376642"/>
                  </a:cubicBezTo>
                  <a:cubicBezTo>
                    <a:pt x="114836" y="376955"/>
                    <a:pt x="116769" y="377793"/>
                    <a:pt x="118451" y="377456"/>
                  </a:cubicBezTo>
                  <a:cubicBezTo>
                    <a:pt x="124103" y="376888"/>
                    <a:pt x="128999" y="375217"/>
                    <a:pt x="132448" y="371196"/>
                  </a:cubicBezTo>
                  <a:cubicBezTo>
                    <a:pt x="152150" y="351184"/>
                    <a:pt x="161467" y="340537"/>
                    <a:pt x="177327" y="321927"/>
                  </a:cubicBezTo>
                  <a:cubicBezTo>
                    <a:pt x="199978" y="345819"/>
                    <a:pt x="221266" y="373070"/>
                    <a:pt x="236165" y="386185"/>
                  </a:cubicBezTo>
                  <a:cubicBezTo>
                    <a:pt x="243801" y="396438"/>
                    <a:pt x="260577" y="397254"/>
                    <a:pt x="272119" y="387794"/>
                  </a:cubicBezTo>
                  <a:cubicBezTo>
                    <a:pt x="272827" y="387190"/>
                    <a:pt x="273122" y="386704"/>
                    <a:pt x="273727" y="386185"/>
                  </a:cubicBezTo>
                  <a:cubicBezTo>
                    <a:pt x="290724" y="368060"/>
                    <a:pt x="308284" y="350583"/>
                    <a:pt x="332107" y="322321"/>
                  </a:cubicBezTo>
                  <a:cubicBezTo>
                    <a:pt x="346335" y="337532"/>
                    <a:pt x="369223" y="358705"/>
                    <a:pt x="376553" y="371158"/>
                  </a:cubicBezTo>
                  <a:cubicBezTo>
                    <a:pt x="380259" y="376131"/>
                    <a:pt x="385448" y="377385"/>
                    <a:pt x="390550" y="377418"/>
                  </a:cubicBezTo>
                  <a:cubicBezTo>
                    <a:pt x="392533" y="377796"/>
                    <a:pt x="394225" y="377230"/>
                    <a:pt x="396097" y="376604"/>
                  </a:cubicBezTo>
                  <a:cubicBezTo>
                    <a:pt x="404209" y="374115"/>
                    <a:pt x="408194" y="368773"/>
                    <a:pt x="409471" y="361334"/>
                  </a:cubicBezTo>
                  <a:cubicBezTo>
                    <a:pt x="432506" y="278124"/>
                    <a:pt x="432905" y="146812"/>
                    <a:pt x="462659" y="25449"/>
                  </a:cubicBezTo>
                  <a:cubicBezTo>
                    <a:pt x="472551" y="26459"/>
                    <a:pt x="487452" y="26642"/>
                    <a:pt x="494470" y="25449"/>
                  </a:cubicBezTo>
                  <a:close/>
                  <a:moveTo>
                    <a:pt x="290256" y="25449"/>
                  </a:moveTo>
                  <a:cubicBezTo>
                    <a:pt x="322685" y="26356"/>
                    <a:pt x="362070" y="26150"/>
                    <a:pt x="412665" y="25449"/>
                  </a:cubicBezTo>
                  <a:cubicBezTo>
                    <a:pt x="383974" y="63977"/>
                    <a:pt x="356087" y="88908"/>
                    <a:pt x="331967" y="114138"/>
                  </a:cubicBezTo>
                  <a:cubicBezTo>
                    <a:pt x="310595" y="96171"/>
                    <a:pt x="285846" y="59469"/>
                    <a:pt x="270699" y="46838"/>
                  </a:cubicBezTo>
                  <a:cubicBezTo>
                    <a:pt x="275510" y="42637"/>
                    <a:pt x="285477" y="32493"/>
                    <a:pt x="290256" y="25449"/>
                  </a:cubicBezTo>
                  <a:close/>
                  <a:moveTo>
                    <a:pt x="236254" y="46800"/>
                  </a:moveTo>
                  <a:cubicBezTo>
                    <a:pt x="212088" y="78199"/>
                    <a:pt x="203690" y="77688"/>
                    <a:pt x="175864" y="112865"/>
                  </a:cubicBezTo>
                  <a:cubicBezTo>
                    <a:pt x="139583" y="72444"/>
                    <a:pt x="115499" y="47457"/>
                    <a:pt x="96324" y="25449"/>
                  </a:cubicBezTo>
                  <a:cubicBezTo>
                    <a:pt x="122962" y="24283"/>
                    <a:pt x="192596" y="30503"/>
                    <a:pt x="216811" y="25449"/>
                  </a:cubicBezTo>
                  <a:cubicBezTo>
                    <a:pt x="222701" y="30033"/>
                    <a:pt x="228051" y="36755"/>
                    <a:pt x="236254" y="46800"/>
                  </a:cubicBezTo>
                  <a:close/>
                  <a:moveTo>
                    <a:pt x="158635" y="131723"/>
                  </a:moveTo>
                  <a:cubicBezTo>
                    <a:pt x="139635" y="151934"/>
                    <a:pt x="118117" y="180155"/>
                    <a:pt x="99276" y="196617"/>
                  </a:cubicBezTo>
                  <a:cubicBezTo>
                    <a:pt x="92267" y="164607"/>
                    <a:pt x="75494" y="71830"/>
                    <a:pt x="74310" y="39077"/>
                  </a:cubicBezTo>
                  <a:cubicBezTo>
                    <a:pt x="93307" y="65967"/>
                    <a:pt x="113347" y="91017"/>
                    <a:pt x="158635" y="131723"/>
                  </a:cubicBezTo>
                  <a:close/>
                  <a:moveTo>
                    <a:pt x="175838" y="150631"/>
                  </a:moveTo>
                  <a:cubicBezTo>
                    <a:pt x="191152" y="162175"/>
                    <a:pt x="209911" y="181557"/>
                    <a:pt x="237310" y="218185"/>
                  </a:cubicBezTo>
                  <a:cubicBezTo>
                    <a:pt x="210632" y="250614"/>
                    <a:pt x="205013" y="259686"/>
                    <a:pt x="177314" y="284123"/>
                  </a:cubicBezTo>
                  <a:cubicBezTo>
                    <a:pt x="154193" y="258307"/>
                    <a:pt x="139653" y="239571"/>
                    <a:pt x="115537" y="216569"/>
                  </a:cubicBezTo>
                  <a:cubicBezTo>
                    <a:pt x="140074" y="194705"/>
                    <a:pt x="156113" y="172579"/>
                    <a:pt x="175838" y="150631"/>
                  </a:cubicBezTo>
                  <a:close/>
                  <a:moveTo>
                    <a:pt x="193093" y="131761"/>
                  </a:moveTo>
                  <a:cubicBezTo>
                    <a:pt x="206383" y="112381"/>
                    <a:pt x="229785" y="85292"/>
                    <a:pt x="253483" y="65709"/>
                  </a:cubicBezTo>
                  <a:cubicBezTo>
                    <a:pt x="279571" y="91707"/>
                    <a:pt x="292330" y="111009"/>
                    <a:pt x="314789" y="133046"/>
                  </a:cubicBezTo>
                  <a:cubicBezTo>
                    <a:pt x="291035" y="163067"/>
                    <a:pt x="271228" y="179575"/>
                    <a:pt x="254526" y="199213"/>
                  </a:cubicBezTo>
                  <a:cubicBezTo>
                    <a:pt x="235466" y="177885"/>
                    <a:pt x="219313" y="162351"/>
                    <a:pt x="193093" y="131761"/>
                  </a:cubicBezTo>
                  <a:close/>
                  <a:moveTo>
                    <a:pt x="331992" y="151942"/>
                  </a:moveTo>
                  <a:cubicBezTo>
                    <a:pt x="356489" y="178222"/>
                    <a:pt x="360248" y="187330"/>
                    <a:pt x="392547" y="218452"/>
                  </a:cubicBezTo>
                  <a:cubicBezTo>
                    <a:pt x="376658" y="242466"/>
                    <a:pt x="351681" y="269432"/>
                    <a:pt x="332119" y="284555"/>
                  </a:cubicBezTo>
                  <a:cubicBezTo>
                    <a:pt x="305737" y="250400"/>
                    <a:pt x="284382" y="237992"/>
                    <a:pt x="271729" y="218172"/>
                  </a:cubicBezTo>
                  <a:cubicBezTo>
                    <a:pt x="300296" y="192601"/>
                    <a:pt x="308997" y="179704"/>
                    <a:pt x="331992" y="151942"/>
                  </a:cubicBezTo>
                  <a:close/>
                  <a:moveTo>
                    <a:pt x="409382" y="199137"/>
                  </a:moveTo>
                  <a:cubicBezTo>
                    <a:pt x="392250" y="175320"/>
                    <a:pt x="369288" y="153240"/>
                    <a:pt x="349195" y="132970"/>
                  </a:cubicBezTo>
                  <a:cubicBezTo>
                    <a:pt x="388236" y="83385"/>
                    <a:pt x="396449" y="86156"/>
                    <a:pt x="434703" y="39013"/>
                  </a:cubicBezTo>
                  <a:cubicBezTo>
                    <a:pt x="425641" y="87355"/>
                    <a:pt x="417998" y="119199"/>
                    <a:pt x="409382" y="199137"/>
                  </a:cubicBezTo>
                  <a:close/>
                  <a:moveTo>
                    <a:pt x="122549" y="343966"/>
                  </a:moveTo>
                  <a:cubicBezTo>
                    <a:pt x="123214" y="321492"/>
                    <a:pt x="110429" y="270474"/>
                    <a:pt x="106859" y="244804"/>
                  </a:cubicBezTo>
                  <a:cubicBezTo>
                    <a:pt x="126863" y="264338"/>
                    <a:pt x="134639" y="276336"/>
                    <a:pt x="160086" y="303019"/>
                  </a:cubicBezTo>
                  <a:cubicBezTo>
                    <a:pt x="148415" y="315029"/>
                    <a:pt x="137232" y="331336"/>
                    <a:pt x="122765" y="344029"/>
                  </a:cubicBezTo>
                  <a:cubicBezTo>
                    <a:pt x="122729" y="344086"/>
                    <a:pt x="122647" y="344076"/>
                    <a:pt x="122585" y="344032"/>
                  </a:cubicBezTo>
                  <a:cubicBezTo>
                    <a:pt x="122568" y="344015"/>
                    <a:pt x="122557" y="343992"/>
                    <a:pt x="122549" y="343966"/>
                  </a:cubicBezTo>
                  <a:close/>
                  <a:moveTo>
                    <a:pt x="254793" y="368905"/>
                  </a:moveTo>
                  <a:cubicBezTo>
                    <a:pt x="237967" y="351107"/>
                    <a:pt x="213935" y="323531"/>
                    <a:pt x="194530" y="302980"/>
                  </a:cubicBezTo>
                  <a:cubicBezTo>
                    <a:pt x="209852" y="289486"/>
                    <a:pt x="233036" y="257739"/>
                    <a:pt x="254488" y="237094"/>
                  </a:cubicBezTo>
                  <a:cubicBezTo>
                    <a:pt x="278369" y="263391"/>
                    <a:pt x="289327" y="278213"/>
                    <a:pt x="314839" y="303413"/>
                  </a:cubicBezTo>
                  <a:cubicBezTo>
                    <a:pt x="289060" y="332629"/>
                    <a:pt x="271677" y="353491"/>
                    <a:pt x="255035" y="368905"/>
                  </a:cubicBezTo>
                  <a:cubicBezTo>
                    <a:pt x="255007" y="368963"/>
                    <a:pt x="254916" y="368988"/>
                    <a:pt x="254844" y="368955"/>
                  </a:cubicBezTo>
                  <a:cubicBezTo>
                    <a:pt x="254824" y="368943"/>
                    <a:pt x="254804" y="368927"/>
                    <a:pt x="254793" y="368905"/>
                  </a:cubicBezTo>
                  <a:close/>
                  <a:moveTo>
                    <a:pt x="386211" y="344029"/>
                  </a:moveTo>
                  <a:cubicBezTo>
                    <a:pt x="376061" y="329018"/>
                    <a:pt x="358058" y="311781"/>
                    <a:pt x="349310" y="303451"/>
                  </a:cubicBezTo>
                  <a:cubicBezTo>
                    <a:pt x="368452" y="287702"/>
                    <a:pt x="380080" y="275211"/>
                    <a:pt x="401976" y="245848"/>
                  </a:cubicBezTo>
                  <a:cubicBezTo>
                    <a:pt x="391379" y="288999"/>
                    <a:pt x="395403" y="310640"/>
                    <a:pt x="386452" y="343966"/>
                  </a:cubicBezTo>
                  <a:cubicBezTo>
                    <a:pt x="386434" y="344038"/>
                    <a:pt x="386356" y="344090"/>
                    <a:pt x="386287" y="344074"/>
                  </a:cubicBezTo>
                  <a:cubicBezTo>
                    <a:pt x="386254" y="344066"/>
                    <a:pt x="386228" y="344056"/>
                    <a:pt x="386211" y="34402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2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795623677">
                    <a:custGeom>
                      <a:avLst/>
                      <a:gdLst>
                        <a:gd name="connsiteX0" fmla="*/ 494470 w 507194"/>
                        <a:gd name="connsiteY0" fmla="*/ 25449 h 394461"/>
                        <a:gd name="connsiteX1" fmla="*/ 507194 w 507194"/>
                        <a:gd name="connsiteY1" fmla="*/ 12724 h 394461"/>
                        <a:gd name="connsiteX2" fmla="*/ 494470 w 507194"/>
                        <a:gd name="connsiteY2" fmla="*/ 0 h 394461"/>
                        <a:gd name="connsiteX3" fmla="*/ 12724 w 507194"/>
                        <a:gd name="connsiteY3" fmla="*/ 0 h 394461"/>
                        <a:gd name="connsiteX4" fmla="*/ 0 w 507194"/>
                        <a:gd name="connsiteY4" fmla="*/ 12724 h 394461"/>
                        <a:gd name="connsiteX5" fmla="*/ 12724 w 507194"/>
                        <a:gd name="connsiteY5" fmla="*/ 25449 h 394461"/>
                        <a:gd name="connsiteX6" fmla="*/ 46380 w 507194"/>
                        <a:gd name="connsiteY6" fmla="*/ 25449 h 394461"/>
                        <a:gd name="connsiteX7" fmla="*/ 99517 w 507194"/>
                        <a:gd name="connsiteY7" fmla="*/ 361373 h 394461"/>
                        <a:gd name="connsiteX8" fmla="*/ 112916 w 507194"/>
                        <a:gd name="connsiteY8" fmla="*/ 376642 h 394461"/>
                        <a:gd name="connsiteX9" fmla="*/ 118451 w 507194"/>
                        <a:gd name="connsiteY9" fmla="*/ 377456 h 394461"/>
                        <a:gd name="connsiteX10" fmla="*/ 132448 w 507194"/>
                        <a:gd name="connsiteY10" fmla="*/ 371196 h 394461"/>
                        <a:gd name="connsiteX11" fmla="*/ 177327 w 507194"/>
                        <a:gd name="connsiteY11" fmla="*/ 321927 h 394461"/>
                        <a:gd name="connsiteX12" fmla="*/ 236165 w 507194"/>
                        <a:gd name="connsiteY12" fmla="*/ 386185 h 394461"/>
                        <a:gd name="connsiteX13" fmla="*/ 272119 w 507194"/>
                        <a:gd name="connsiteY13" fmla="*/ 387794 h 394461"/>
                        <a:gd name="connsiteX14" fmla="*/ 273727 w 507194"/>
                        <a:gd name="connsiteY14" fmla="*/ 386185 h 394461"/>
                        <a:gd name="connsiteX15" fmla="*/ 332107 w 507194"/>
                        <a:gd name="connsiteY15" fmla="*/ 322321 h 394461"/>
                        <a:gd name="connsiteX16" fmla="*/ 376553 w 507194"/>
                        <a:gd name="connsiteY16" fmla="*/ 371158 h 394461"/>
                        <a:gd name="connsiteX17" fmla="*/ 390550 w 507194"/>
                        <a:gd name="connsiteY17" fmla="*/ 377418 h 394461"/>
                        <a:gd name="connsiteX18" fmla="*/ 396097 w 507194"/>
                        <a:gd name="connsiteY18" fmla="*/ 376604 h 394461"/>
                        <a:gd name="connsiteX19" fmla="*/ 409471 w 507194"/>
                        <a:gd name="connsiteY19" fmla="*/ 361334 h 394461"/>
                        <a:gd name="connsiteX20" fmla="*/ 462659 w 507194"/>
                        <a:gd name="connsiteY20" fmla="*/ 25449 h 394461"/>
                        <a:gd name="connsiteX21" fmla="*/ 290256 w 507194"/>
                        <a:gd name="connsiteY21" fmla="*/ 25449 h 394461"/>
                        <a:gd name="connsiteX22" fmla="*/ 412665 w 507194"/>
                        <a:gd name="connsiteY22" fmla="*/ 25449 h 394461"/>
                        <a:gd name="connsiteX23" fmla="*/ 331967 w 507194"/>
                        <a:gd name="connsiteY23" fmla="*/ 114138 h 394461"/>
                        <a:gd name="connsiteX24" fmla="*/ 270699 w 507194"/>
                        <a:gd name="connsiteY24" fmla="*/ 46838 h 394461"/>
                        <a:gd name="connsiteX25" fmla="*/ 236254 w 507194"/>
                        <a:gd name="connsiteY25" fmla="*/ 46800 h 394461"/>
                        <a:gd name="connsiteX26" fmla="*/ 175864 w 507194"/>
                        <a:gd name="connsiteY26" fmla="*/ 112865 h 394461"/>
                        <a:gd name="connsiteX27" fmla="*/ 96324 w 507194"/>
                        <a:gd name="connsiteY27" fmla="*/ 25449 h 394461"/>
                        <a:gd name="connsiteX28" fmla="*/ 216811 w 507194"/>
                        <a:gd name="connsiteY28" fmla="*/ 25449 h 394461"/>
                        <a:gd name="connsiteX29" fmla="*/ 158635 w 507194"/>
                        <a:gd name="connsiteY29" fmla="*/ 131723 h 394461"/>
                        <a:gd name="connsiteX30" fmla="*/ 99276 w 507194"/>
                        <a:gd name="connsiteY30" fmla="*/ 196617 h 394461"/>
                        <a:gd name="connsiteX31" fmla="*/ 74310 w 507194"/>
                        <a:gd name="connsiteY31" fmla="*/ 39077 h 394461"/>
                        <a:gd name="connsiteX32" fmla="*/ 175838 w 507194"/>
                        <a:gd name="connsiteY32" fmla="*/ 150631 h 394461"/>
                        <a:gd name="connsiteX33" fmla="*/ 237310 w 507194"/>
                        <a:gd name="connsiteY33" fmla="*/ 218185 h 394461"/>
                        <a:gd name="connsiteX34" fmla="*/ 177314 w 507194"/>
                        <a:gd name="connsiteY34" fmla="*/ 284123 h 394461"/>
                        <a:gd name="connsiteX35" fmla="*/ 115537 w 507194"/>
                        <a:gd name="connsiteY35" fmla="*/ 216569 h 394461"/>
                        <a:gd name="connsiteX36" fmla="*/ 193093 w 507194"/>
                        <a:gd name="connsiteY36" fmla="*/ 131761 h 394461"/>
                        <a:gd name="connsiteX37" fmla="*/ 253483 w 507194"/>
                        <a:gd name="connsiteY37" fmla="*/ 65709 h 394461"/>
                        <a:gd name="connsiteX38" fmla="*/ 314789 w 507194"/>
                        <a:gd name="connsiteY38" fmla="*/ 133046 h 394461"/>
                        <a:gd name="connsiteX39" fmla="*/ 254526 w 507194"/>
                        <a:gd name="connsiteY39" fmla="*/ 199213 h 394461"/>
                        <a:gd name="connsiteX40" fmla="*/ 331992 w 507194"/>
                        <a:gd name="connsiteY40" fmla="*/ 151942 h 394461"/>
                        <a:gd name="connsiteX41" fmla="*/ 392547 w 507194"/>
                        <a:gd name="connsiteY41" fmla="*/ 218452 h 394461"/>
                        <a:gd name="connsiteX42" fmla="*/ 332119 w 507194"/>
                        <a:gd name="connsiteY42" fmla="*/ 284555 h 394461"/>
                        <a:gd name="connsiteX43" fmla="*/ 271729 w 507194"/>
                        <a:gd name="connsiteY43" fmla="*/ 218172 h 394461"/>
                        <a:gd name="connsiteX44" fmla="*/ 409382 w 507194"/>
                        <a:gd name="connsiteY44" fmla="*/ 199137 h 394461"/>
                        <a:gd name="connsiteX45" fmla="*/ 349195 w 507194"/>
                        <a:gd name="connsiteY45" fmla="*/ 132970 h 394461"/>
                        <a:gd name="connsiteX46" fmla="*/ 434703 w 507194"/>
                        <a:gd name="connsiteY46" fmla="*/ 39013 h 394461"/>
                        <a:gd name="connsiteX47" fmla="*/ 122549 w 507194"/>
                        <a:gd name="connsiteY47" fmla="*/ 343966 h 394461"/>
                        <a:gd name="connsiteX48" fmla="*/ 106859 w 507194"/>
                        <a:gd name="connsiteY48" fmla="*/ 244804 h 394461"/>
                        <a:gd name="connsiteX49" fmla="*/ 160086 w 507194"/>
                        <a:gd name="connsiteY49" fmla="*/ 303019 h 394461"/>
                        <a:gd name="connsiteX50" fmla="*/ 122765 w 507194"/>
                        <a:gd name="connsiteY50" fmla="*/ 344029 h 394461"/>
                        <a:gd name="connsiteX51" fmla="*/ 122585 w 507194"/>
                        <a:gd name="connsiteY51" fmla="*/ 344032 h 394461"/>
                        <a:gd name="connsiteX52" fmla="*/ 122549 w 507194"/>
                        <a:gd name="connsiteY52" fmla="*/ 343966 h 394461"/>
                        <a:gd name="connsiteX53" fmla="*/ 254793 w 507194"/>
                        <a:gd name="connsiteY53" fmla="*/ 368905 h 394461"/>
                        <a:gd name="connsiteX54" fmla="*/ 194530 w 507194"/>
                        <a:gd name="connsiteY54" fmla="*/ 302980 h 394461"/>
                        <a:gd name="connsiteX55" fmla="*/ 254488 w 507194"/>
                        <a:gd name="connsiteY55" fmla="*/ 237094 h 394461"/>
                        <a:gd name="connsiteX56" fmla="*/ 314839 w 507194"/>
                        <a:gd name="connsiteY56" fmla="*/ 303413 h 394461"/>
                        <a:gd name="connsiteX57" fmla="*/ 255035 w 507194"/>
                        <a:gd name="connsiteY57" fmla="*/ 368905 h 394461"/>
                        <a:gd name="connsiteX58" fmla="*/ 254844 w 507194"/>
                        <a:gd name="connsiteY58" fmla="*/ 368955 h 394461"/>
                        <a:gd name="connsiteX59" fmla="*/ 254793 w 507194"/>
                        <a:gd name="connsiteY59" fmla="*/ 368905 h 394461"/>
                        <a:gd name="connsiteX60" fmla="*/ 386211 w 507194"/>
                        <a:gd name="connsiteY60" fmla="*/ 344029 h 394461"/>
                        <a:gd name="connsiteX61" fmla="*/ 349310 w 507194"/>
                        <a:gd name="connsiteY61" fmla="*/ 303451 h 394461"/>
                        <a:gd name="connsiteX62" fmla="*/ 401976 w 507194"/>
                        <a:gd name="connsiteY62" fmla="*/ 245848 h 394461"/>
                        <a:gd name="connsiteX63" fmla="*/ 386452 w 507194"/>
                        <a:gd name="connsiteY63" fmla="*/ 343966 h 394461"/>
                        <a:gd name="connsiteX64" fmla="*/ 386287 w 507194"/>
                        <a:gd name="connsiteY64" fmla="*/ 344074 h 394461"/>
                        <a:gd name="connsiteX65" fmla="*/ 386211 w 507194"/>
                        <a:gd name="connsiteY65" fmla="*/ 344029 h 394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</a:cxnLst>
                      <a:rect l="l" t="t" r="r" b="b"/>
                      <a:pathLst>
                        <a:path w="507194" h="394461">
                          <a:moveTo>
                            <a:pt x="494470" y="25449"/>
                          </a:moveTo>
                          <a:cubicBezTo>
                            <a:pt x="501497" y="25449"/>
                            <a:pt x="507194" y="19752"/>
                            <a:pt x="507194" y="12724"/>
                          </a:cubicBezTo>
                          <a:cubicBezTo>
                            <a:pt x="507194" y="5697"/>
                            <a:pt x="501497" y="0"/>
                            <a:pt x="494470" y="0"/>
                          </a:cubicBezTo>
                          <a:lnTo>
                            <a:pt x="12724" y="0"/>
                          </a:lnTo>
                          <a:cubicBezTo>
                            <a:pt x="5697" y="0"/>
                            <a:pt x="0" y="5697"/>
                            <a:pt x="0" y="12724"/>
                          </a:cubicBezTo>
                          <a:cubicBezTo>
                            <a:pt x="0" y="19752"/>
                            <a:pt x="5697" y="25449"/>
                            <a:pt x="12724" y="25449"/>
                          </a:cubicBezTo>
                          <a:lnTo>
                            <a:pt x="46380" y="25449"/>
                          </a:lnTo>
                          <a:lnTo>
                            <a:pt x="99517" y="361373"/>
                          </a:lnTo>
                          <a:cubicBezTo>
                            <a:pt x="100656" y="368624"/>
                            <a:pt x="105873" y="374570"/>
                            <a:pt x="112916" y="376642"/>
                          </a:cubicBezTo>
                          <a:cubicBezTo>
                            <a:pt x="114712" y="377180"/>
                            <a:pt x="116577" y="377455"/>
                            <a:pt x="118451" y="377456"/>
                          </a:cubicBezTo>
                          <a:cubicBezTo>
                            <a:pt x="123790" y="377433"/>
                            <a:pt x="128873" y="375161"/>
                            <a:pt x="132448" y="371196"/>
                          </a:cubicBezTo>
                          <a:lnTo>
                            <a:pt x="177327" y="321927"/>
                          </a:lnTo>
                          <a:lnTo>
                            <a:pt x="236165" y="386185"/>
                          </a:lnTo>
                          <a:cubicBezTo>
                            <a:pt x="245649" y="396558"/>
                            <a:pt x="261746" y="397278"/>
                            <a:pt x="272119" y="387794"/>
                          </a:cubicBezTo>
                          <a:cubicBezTo>
                            <a:pt x="272679" y="387282"/>
                            <a:pt x="273215" y="386745"/>
                            <a:pt x="273727" y="386185"/>
                          </a:cubicBezTo>
                          <a:lnTo>
                            <a:pt x="332107" y="322321"/>
                          </a:lnTo>
                          <a:lnTo>
                            <a:pt x="376553" y="371158"/>
                          </a:lnTo>
                          <a:cubicBezTo>
                            <a:pt x="380128" y="375123"/>
                            <a:pt x="385210" y="377395"/>
                            <a:pt x="390550" y="377418"/>
                          </a:cubicBezTo>
                          <a:cubicBezTo>
                            <a:pt x="392429" y="377415"/>
                            <a:pt x="394297" y="377142"/>
                            <a:pt x="396097" y="376604"/>
                          </a:cubicBezTo>
                          <a:cubicBezTo>
                            <a:pt x="403135" y="374532"/>
                            <a:pt x="408345" y="368583"/>
                            <a:pt x="409471" y="361334"/>
                          </a:cubicBezTo>
                          <a:lnTo>
                            <a:pt x="462659" y="25449"/>
                          </a:lnTo>
                          <a:close/>
                          <a:moveTo>
                            <a:pt x="290256" y="25449"/>
                          </a:moveTo>
                          <a:lnTo>
                            <a:pt x="412665" y="25449"/>
                          </a:lnTo>
                          <a:lnTo>
                            <a:pt x="331967" y="114138"/>
                          </a:lnTo>
                          <a:lnTo>
                            <a:pt x="270699" y="46838"/>
                          </a:lnTo>
                          <a:close/>
                          <a:moveTo>
                            <a:pt x="236254" y="46800"/>
                          </a:moveTo>
                          <a:lnTo>
                            <a:pt x="175864" y="112865"/>
                          </a:lnTo>
                          <a:lnTo>
                            <a:pt x="96324" y="25449"/>
                          </a:lnTo>
                          <a:lnTo>
                            <a:pt x="216811" y="25449"/>
                          </a:lnTo>
                          <a:close/>
                          <a:moveTo>
                            <a:pt x="158635" y="131723"/>
                          </a:moveTo>
                          <a:lnTo>
                            <a:pt x="99276" y="196617"/>
                          </a:lnTo>
                          <a:lnTo>
                            <a:pt x="74310" y="39077"/>
                          </a:lnTo>
                          <a:close/>
                          <a:moveTo>
                            <a:pt x="175838" y="150631"/>
                          </a:moveTo>
                          <a:lnTo>
                            <a:pt x="237310" y="218185"/>
                          </a:lnTo>
                          <a:lnTo>
                            <a:pt x="177314" y="284123"/>
                          </a:lnTo>
                          <a:lnTo>
                            <a:pt x="115537" y="216569"/>
                          </a:lnTo>
                          <a:close/>
                          <a:moveTo>
                            <a:pt x="193093" y="131761"/>
                          </a:moveTo>
                          <a:lnTo>
                            <a:pt x="253483" y="65709"/>
                          </a:lnTo>
                          <a:lnTo>
                            <a:pt x="314789" y="133046"/>
                          </a:lnTo>
                          <a:lnTo>
                            <a:pt x="254526" y="199213"/>
                          </a:lnTo>
                          <a:close/>
                          <a:moveTo>
                            <a:pt x="331992" y="151942"/>
                          </a:moveTo>
                          <a:lnTo>
                            <a:pt x="392547" y="218452"/>
                          </a:lnTo>
                          <a:lnTo>
                            <a:pt x="332119" y="284555"/>
                          </a:lnTo>
                          <a:lnTo>
                            <a:pt x="271729" y="218172"/>
                          </a:lnTo>
                          <a:close/>
                          <a:moveTo>
                            <a:pt x="409382" y="199137"/>
                          </a:moveTo>
                          <a:lnTo>
                            <a:pt x="349195" y="132970"/>
                          </a:lnTo>
                          <a:lnTo>
                            <a:pt x="434703" y="39013"/>
                          </a:lnTo>
                          <a:close/>
                          <a:moveTo>
                            <a:pt x="122549" y="343966"/>
                          </a:moveTo>
                          <a:lnTo>
                            <a:pt x="106859" y="244804"/>
                          </a:lnTo>
                          <a:lnTo>
                            <a:pt x="160086" y="303019"/>
                          </a:lnTo>
                          <a:lnTo>
                            <a:pt x="122765" y="344029"/>
                          </a:lnTo>
                          <a:cubicBezTo>
                            <a:pt x="122717" y="344080"/>
                            <a:pt x="122635" y="344081"/>
                            <a:pt x="122585" y="344032"/>
                          </a:cubicBezTo>
                          <a:cubicBezTo>
                            <a:pt x="122566" y="344014"/>
                            <a:pt x="122554" y="343991"/>
                            <a:pt x="122549" y="343966"/>
                          </a:cubicBezTo>
                          <a:close/>
                          <a:moveTo>
                            <a:pt x="254793" y="368905"/>
                          </a:moveTo>
                          <a:lnTo>
                            <a:pt x="194530" y="302980"/>
                          </a:lnTo>
                          <a:lnTo>
                            <a:pt x="254488" y="237094"/>
                          </a:lnTo>
                          <a:lnTo>
                            <a:pt x="314839" y="303413"/>
                          </a:lnTo>
                          <a:lnTo>
                            <a:pt x="255035" y="368905"/>
                          </a:lnTo>
                          <a:cubicBezTo>
                            <a:pt x="254995" y="368972"/>
                            <a:pt x="254910" y="368994"/>
                            <a:pt x="254844" y="368955"/>
                          </a:cubicBezTo>
                          <a:cubicBezTo>
                            <a:pt x="254822" y="368944"/>
                            <a:pt x="254806" y="368926"/>
                            <a:pt x="254793" y="368905"/>
                          </a:cubicBezTo>
                          <a:close/>
                          <a:moveTo>
                            <a:pt x="386211" y="344029"/>
                          </a:moveTo>
                          <a:lnTo>
                            <a:pt x="349310" y="303451"/>
                          </a:lnTo>
                          <a:lnTo>
                            <a:pt x="401976" y="245848"/>
                          </a:lnTo>
                          <a:lnTo>
                            <a:pt x="386452" y="343966"/>
                          </a:lnTo>
                          <a:cubicBezTo>
                            <a:pt x="386436" y="344041"/>
                            <a:pt x="386362" y="344089"/>
                            <a:pt x="386287" y="344074"/>
                          </a:cubicBezTo>
                          <a:cubicBezTo>
                            <a:pt x="386258" y="344067"/>
                            <a:pt x="386231" y="344052"/>
                            <a:pt x="386211" y="344029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B06A667-368E-798F-4204-BC899F2E8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441" y="1861774"/>
            <a:ext cx="7482404" cy="3903994"/>
          </a:xfrm>
          <a:prstGeom prst="rect">
            <a:avLst/>
          </a:prstGeom>
          <a:ln w="12700">
            <a:solidFill>
              <a:srgbClr val="FF9900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CDD7CAF-F250-0109-FC98-68EF81BEDC4E}"/>
              </a:ext>
            </a:extLst>
          </p:cNvPr>
          <p:cNvSpPr txBox="1"/>
          <p:nvPr/>
        </p:nvSpPr>
        <p:spPr>
          <a:xfrm>
            <a:off x="3217841" y="6204922"/>
            <a:ext cx="7185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GitHub Repo: </a:t>
            </a:r>
            <a:r>
              <a:rPr lang="en-US" sz="2400" dirty="0">
                <a:latin typeface="+mj-lt"/>
                <a:hlinkClick r:id="rId7"/>
              </a:rPr>
              <a:t>https://github.com/ksu-is/NBA_Stats</a:t>
            </a:r>
            <a:endParaRPr lang="en-US" sz="24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9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af955e-d138-411c-a64c-70dcfba5299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8F73003D15944397800297E15BAA81" ma:contentTypeVersion="10" ma:contentTypeDescription="Create a new document." ma:contentTypeScope="" ma:versionID="b01242fdeddfed77721067e44ac21763">
  <xsd:schema xmlns:xsd="http://www.w3.org/2001/XMLSchema" xmlns:xs="http://www.w3.org/2001/XMLSchema" xmlns:p="http://schemas.microsoft.com/office/2006/metadata/properties" xmlns:ns3="21af955e-d138-411c-a64c-70dcfba52994" targetNamespace="http://schemas.microsoft.com/office/2006/metadata/properties" ma:root="true" ma:fieldsID="b640105d77f14323a4ff0aca991d00a4" ns3:_="">
    <xsd:import namespace="21af955e-d138-411c-a64c-70dcfba529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f955e-d138-411c-a64c-70dcfba529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701DDA-5A6B-4D78-AE1C-267CCFDDBA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CD6A2B-D2C8-488B-AF49-79ABB558A4E7}">
  <ds:schemaRefs>
    <ds:schemaRef ds:uri="http://purl.org/dc/dcmitype/"/>
    <ds:schemaRef ds:uri="21af955e-d138-411c-a64c-70dcfba52994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BF78B0D-D655-4529-B6B1-8EE3755F6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af955e-d138-411c-a64c-70dcfba529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NBA Lakers</vt:lpstr>
      <vt:lpstr>Office Theme</vt:lpstr>
      <vt:lpstr>NBA STATISTICS PRESENTER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Jovon James</dc:creator>
  <cp:lastModifiedBy>Jovon James</cp:lastModifiedBy>
  <cp:revision>4</cp:revision>
  <dcterms:created xsi:type="dcterms:W3CDTF">2025-04-21T20:51:10Z</dcterms:created>
  <dcterms:modified xsi:type="dcterms:W3CDTF">2025-04-21T23:19:40Z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0x010100D88F73003D15944397800297E15BAA81</vt:lpwstr>
  </property>
</Properties>
</file>