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9976-FD37-48D6-AECE-8388EDCAC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FD8B-75CC-4405-924B-A3FFF46C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5258-9BCB-4889-AC0E-D8443627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AA28-6605-4413-A244-521477F0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8AF4-D329-4400-9D0E-D94033B3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AAF0-D582-482D-98A7-41F61BEB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96721-2E1B-433F-A811-B02EA3A24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42C6-5F64-4B94-890C-C2F0CF6D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4986F-62C3-41FD-960F-327A0A97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12C3-CE77-4A46-A19F-3C58320E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A8A0B-37ED-4541-A69C-585A16BFE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90056-3A19-4407-BF54-49AAF8B4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9C0B-DA85-4C0A-97CB-A71A5DB7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57C2-D2DC-4757-9D56-ABA1BF70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718D-E3B9-4946-84E3-6AF80494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C9C2-0B31-4FC6-B9A6-C14F9A79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6F5A-B03E-427A-8F63-6D7139D5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4C49-1D2F-4B61-837A-2F057EC7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2E8B-A7DB-4C52-BC88-7F4247C5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EB9C-ADD5-4B63-9D4F-FE51A950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FE20-F8C4-4FF8-9738-C3F59143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6A715-AAA5-4C41-B330-7AA37DA9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7BCF-2A1F-441B-8405-0F70865A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62DB-53CD-4327-BE8C-67B5EA5D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0583-D60B-49CB-86B3-8765DF6F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7D02-E499-4070-BD78-C7328682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9475-3869-40F1-B155-13B4EA1EC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7DD2-0CF1-4559-95CB-36741EB7C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57E2B-7789-470F-8B7B-3B28E876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F4FF-DEE6-4328-99D4-A9A7641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8F4E-244E-4050-85BA-8F1E0FBF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3276-7FB4-427B-A2EF-6B81EA8E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F9B2-392F-42BF-BE91-F173342D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FD046-DA62-4441-8BB0-42498F70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15CF-286A-4A38-A981-1925376AD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6FF6B-778C-483D-B6AA-8C488D0D6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8C5A4-5FA2-4A32-AF73-38245844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554EC-89A1-44C3-8803-112789BE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95A69-00C1-42DB-A28B-A3CD5056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7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A11C-AE21-4A8E-8196-479DFAB3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43174-F9D4-462E-BCD0-4F935CA8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4572F-A9E8-41B9-879A-5E1AC888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FB1C3-8194-4D61-905A-0D989166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3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8BB0F-4CBF-469C-AA87-0F777990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1F1AD-F451-4976-A475-43A09DEE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1E153-EB82-4118-A2C0-BCFD322C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5308-7807-4C78-A911-3A1653C5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C134-6AE9-4E83-A8AE-BDFDE3C2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77EB0-1F43-45B6-BB87-AE8618DB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34652-574A-4D30-BC85-17744B67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BA110-FC0D-4B73-89A3-74E46064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A995-273F-48F4-A385-8138EC36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E998-320A-48B8-B4E5-CD8BEB3C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D5962-7EF6-41A9-A415-82760C393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AD10C-B74E-4784-B8A7-AB1078CDE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37819-C43D-48F1-A547-EEAC452A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295F-A559-45F7-8030-FA901066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6FF2A-49C5-4CBB-931C-5A76D641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8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9CBE0-3CE2-45AE-BE34-E305356B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AD756-5443-4CFE-8FCD-B8CD187D4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1A1D-7E41-4574-9A32-F54B5E341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39F8-84E7-4B5F-A49A-81ECB524C73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2C98F-5630-45B0-A220-8FF91E73C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DD88-E21F-4984-A72D-7FB176D95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149E-2D33-4ACD-9D26-5A282478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225BDE-1ADF-4A7D-95BB-B2E919572C18}"/>
              </a:ext>
            </a:extLst>
          </p:cNvPr>
          <p:cNvSpPr/>
          <p:nvPr/>
        </p:nvSpPr>
        <p:spPr>
          <a:xfrm>
            <a:off x="4523426" y="124420"/>
            <a:ext cx="7668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NCAA Tournament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FBA1E-7DCD-49DF-8F29-1990DF93BEBE}"/>
              </a:ext>
            </a:extLst>
          </p:cNvPr>
          <p:cNvSpPr/>
          <p:nvPr/>
        </p:nvSpPr>
        <p:spPr>
          <a:xfrm>
            <a:off x="6418896" y="711390"/>
            <a:ext cx="5511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Predict the winner</a:t>
            </a:r>
          </a:p>
        </p:txBody>
      </p:sp>
      <p:pic>
        <p:nvPicPr>
          <p:cNvPr id="11" name="Picture 10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4617D668-ABF1-4543-B6B6-DDF53D9FE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2" y="504826"/>
            <a:ext cx="2967573" cy="2762250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0F9E70FC-346F-4B0A-A01F-7C0CD2CD2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88" y="3581393"/>
            <a:ext cx="2924360" cy="2843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08211-2587-43C2-81AE-16A714450A7C}"/>
              </a:ext>
            </a:extLst>
          </p:cNvPr>
          <p:cNvSpPr txBox="1"/>
          <p:nvPr/>
        </p:nvSpPr>
        <p:spPr>
          <a:xfrm>
            <a:off x="8357712" y="1638560"/>
            <a:ext cx="2774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Nevin Athimattathil </a:t>
            </a:r>
          </a:p>
          <a:p>
            <a:r>
              <a:rPr lang="en-US" sz="2400" dirty="0">
                <a:solidFill>
                  <a:schemeClr val="bg1"/>
                </a:solidFill>
              </a:rPr>
              <a:t>Ryan Bishop</a:t>
            </a:r>
          </a:p>
        </p:txBody>
      </p:sp>
    </p:spTree>
    <p:extLst>
      <p:ext uri="{BB962C8B-B14F-4D97-AF65-F5344CB8AC3E}">
        <p14:creationId xmlns:p14="http://schemas.microsoft.com/office/powerpoint/2010/main" val="238225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Nevin Athimattathil</dc:creator>
  <cp:lastModifiedBy>Nevin Athimattathil</cp:lastModifiedBy>
  <cp:revision>3</cp:revision>
  <dcterms:created xsi:type="dcterms:W3CDTF">2019-04-26T02:17:30Z</dcterms:created>
  <dcterms:modified xsi:type="dcterms:W3CDTF">2019-04-27T00:13:52Z</dcterms:modified>
</cp:coreProperties>
</file>