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6D9A543-A9F2-CE72-449D-B9B5ACC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1787" b="7680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AAB5-DE36-E2D7-1B75-B45BFE73DEF5}"/>
              </a:ext>
            </a:extLst>
          </p:cNvPr>
          <p:cNvSpPr txBox="1"/>
          <p:nvPr/>
        </p:nvSpPr>
        <p:spPr>
          <a:xfrm>
            <a:off x="7375712" y="2033018"/>
            <a:ext cx="4115702" cy="21163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5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Pong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464AC-A3C7-7A27-0123-A23E9B2977E6}"/>
              </a:ext>
            </a:extLst>
          </p:cNvPr>
          <p:cNvSpPr txBox="1"/>
          <p:nvPr/>
        </p:nvSpPr>
        <p:spPr>
          <a:xfrm>
            <a:off x="7375713" y="4497355"/>
            <a:ext cx="3354752" cy="9450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1500">
                <a:solidFill>
                  <a:srgbClr val="FFFFFF"/>
                </a:solidFill>
              </a:rPr>
              <a:t>A simple, two-player Pong game easy to understand gameplay, physics and basic scoring mechanics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51A39-E1CA-5391-01D9-8E7F754E3C68}"/>
              </a:ext>
            </a:extLst>
          </p:cNvPr>
          <p:cNvSpPr txBox="1"/>
          <p:nvPr/>
        </p:nvSpPr>
        <p:spPr>
          <a:xfrm>
            <a:off x="2592000" y="199505"/>
            <a:ext cx="3952800" cy="5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92B98-F0B1-D077-4F92-3DBF8D6919C3}"/>
              </a:ext>
            </a:extLst>
          </p:cNvPr>
          <p:cNvSpPr/>
          <p:nvPr/>
        </p:nvSpPr>
        <p:spPr>
          <a:xfrm>
            <a:off x="1555750" y="2216150"/>
            <a:ext cx="260350" cy="260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C93F5-89F1-F3DF-1897-AED1732D3F47}"/>
              </a:ext>
            </a:extLst>
          </p:cNvPr>
          <p:cNvSpPr txBox="1"/>
          <p:nvPr/>
        </p:nvSpPr>
        <p:spPr>
          <a:xfrm>
            <a:off x="9812477" y="3721100"/>
            <a:ext cx="167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Developed by Nathan Baker</a:t>
            </a:r>
          </a:p>
        </p:txBody>
      </p:sp>
    </p:spTree>
    <p:extLst>
      <p:ext uri="{BB962C8B-B14F-4D97-AF65-F5344CB8AC3E}">
        <p14:creationId xmlns:p14="http://schemas.microsoft.com/office/powerpoint/2010/main" val="120014701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Univers Light</vt:lpstr>
      <vt:lpstr>PoiseVTI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Baker</dc:creator>
  <cp:lastModifiedBy>Nathan Baker</cp:lastModifiedBy>
  <cp:revision>1</cp:revision>
  <dcterms:created xsi:type="dcterms:W3CDTF">2024-11-23T00:36:38Z</dcterms:created>
  <dcterms:modified xsi:type="dcterms:W3CDTF">2024-11-23T00:48:38Z</dcterms:modified>
</cp:coreProperties>
</file>