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739700" y="1466825"/>
            <a:ext cx="56646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NFL-Stat Tracker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By: Vinny Donati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Coding software that keeps track of NFL stats throughout the season of every player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00" y="2762450"/>
            <a:ext cx="4690826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125" y="198425"/>
            <a:ext cx="2662374" cy="1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Nunito</vt:lpstr>
      <vt:lpstr>Arial</vt:lpstr>
      <vt:lpstr>Times New Roman</vt:lpstr>
      <vt:lpstr>Shift</vt:lpstr>
      <vt:lpstr>NFL-Stat Tracker By: Vinny Donati Coding software that keeps track of NFL stats throughout the season of every player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NFL-Stat Tracker By: Vinny Donati Coding software that keeps track of NFL stats throughout the season of every player </dc:title>
  <cp:lastModifiedBy>Vinny Donati</cp:lastModifiedBy>
  <cp:revision>1</cp:revision>
  <dcterms:modified xsi:type="dcterms:W3CDTF">2022-11-30T01:18:18Z</dcterms:modified>
</cp:coreProperties>
</file>