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9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0"/>
  </p:normalViewPr>
  <p:slideViewPr>
    <p:cSldViewPr snapToGrid="0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FC115B-E082-5E4F-82BF-727AED42DDE1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2B25E39-7363-8A48-A8E0-86CC61671C14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3922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C115B-E082-5E4F-82BF-727AED42DDE1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25E39-7363-8A48-A8E0-86CC61671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1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C115B-E082-5E4F-82BF-727AED42DDE1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25E39-7363-8A48-A8E0-86CC61671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52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C115B-E082-5E4F-82BF-727AED42DDE1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25E39-7363-8A48-A8E0-86CC61671C1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0391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C115B-E082-5E4F-82BF-727AED42DDE1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25E39-7363-8A48-A8E0-86CC61671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60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C115B-E082-5E4F-82BF-727AED42DDE1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25E39-7363-8A48-A8E0-86CC61671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60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C115B-E082-5E4F-82BF-727AED42DDE1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25E39-7363-8A48-A8E0-86CC61671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34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C115B-E082-5E4F-82BF-727AED42DDE1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25E39-7363-8A48-A8E0-86CC61671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34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C115B-E082-5E4F-82BF-727AED42DDE1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25E39-7363-8A48-A8E0-86CC61671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095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C115B-E082-5E4F-82BF-727AED42DDE1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25E39-7363-8A48-A8E0-86CC61671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793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C115B-E082-5E4F-82BF-727AED42DDE1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25E39-7363-8A48-A8E0-86CC61671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74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C115B-E082-5E4F-82BF-727AED42DDE1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25E39-7363-8A48-A8E0-86CC61671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47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C115B-E082-5E4F-82BF-727AED42DDE1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25E39-7363-8A48-A8E0-86CC61671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94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C115B-E082-5E4F-82BF-727AED42DDE1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25E39-7363-8A48-A8E0-86CC61671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8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C115B-E082-5E4F-82BF-727AED42DDE1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25E39-7363-8A48-A8E0-86CC61671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4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C115B-E082-5E4F-82BF-727AED42DDE1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25E39-7363-8A48-A8E0-86CC61671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1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C115B-E082-5E4F-82BF-727AED42DDE1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25E39-7363-8A48-A8E0-86CC61671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23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C115B-E082-5E4F-82BF-727AED42DDE1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25E39-7363-8A48-A8E0-86CC61671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6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FC115B-E082-5E4F-82BF-727AED42DDE1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2B25E39-7363-8A48-A8E0-86CC61671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16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  <p:sldLayoutId id="2147483871" r:id="rId12"/>
    <p:sldLayoutId id="2147483872" r:id="rId13"/>
    <p:sldLayoutId id="2147483873" r:id="rId14"/>
    <p:sldLayoutId id="2147483874" r:id="rId15"/>
    <p:sldLayoutId id="2147483875" r:id="rId16"/>
    <p:sldLayoutId id="2147483876" r:id="rId17"/>
    <p:sldLayoutId id="2147483877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jpg"/><Relationship Id="rId7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10" Type="http://schemas.microsoft.com/office/2007/relationships/hdphoto" Target="../media/hdphoto3.wdp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Picture 1038">
            <a:extLst>
              <a:ext uri="{FF2B5EF4-FFF2-40B4-BE49-F238E27FC236}">
                <a16:creationId xmlns:a16="http://schemas.microsoft.com/office/drawing/2014/main" id="{A4CA22CC-9DC3-4415-A843-CC6EB5EE8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58" name="Group 1040">
            <a:extLst>
              <a:ext uri="{FF2B5EF4-FFF2-40B4-BE49-F238E27FC236}">
                <a16:creationId xmlns:a16="http://schemas.microsoft.com/office/drawing/2014/main" id="{DC2DB030-D210-46CF-9AFF-A19F7D45E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059" name="Rectangle 1041">
              <a:extLst>
                <a:ext uri="{FF2B5EF4-FFF2-40B4-BE49-F238E27FC236}">
                  <a16:creationId xmlns:a16="http://schemas.microsoft.com/office/drawing/2014/main" id="{F9E46AA2-1D2D-4B8C-9AC5-EC84DC272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60" name="Freeform 11">
              <a:extLst>
                <a:ext uri="{FF2B5EF4-FFF2-40B4-BE49-F238E27FC236}">
                  <a16:creationId xmlns:a16="http://schemas.microsoft.com/office/drawing/2014/main" id="{BC986E9D-F747-4F6F-8E59-1AB3592C8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061" name="Rectangle 1043">
              <a:extLst>
                <a:ext uri="{FF2B5EF4-FFF2-40B4-BE49-F238E27FC236}">
                  <a16:creationId xmlns:a16="http://schemas.microsoft.com/office/drawing/2014/main" id="{458B9C26-6458-4C06-A2F4-E9C9347F2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0068AB-DEBA-5EFC-F15A-EF29A9C56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861" y="685800"/>
            <a:ext cx="4904931" cy="11519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800"/>
              <a:t>Rock, Paper, Scissors!?</a:t>
            </a:r>
          </a:p>
        </p:txBody>
      </p:sp>
      <p:pic>
        <p:nvPicPr>
          <p:cNvPr id="1034" name="Picture 10" descr="Cartoon Scissors Animation, scissors, watercolor Painting, comics png |  PNGEgg">
            <a:extLst>
              <a:ext uri="{FF2B5EF4-FFF2-40B4-BE49-F238E27FC236}">
                <a16:creationId xmlns:a16="http://schemas.microsoft.com/office/drawing/2014/main" id="{7B0ED4FC-F13C-AA08-92B6-9B740BA1F1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78" b="99556" l="9778" r="89778">
                        <a14:foregroundMark x1="60444" y1="32000" x2="56444" y2="34222"/>
                        <a14:foregroundMark x1="61778" y1="32889" x2="58222" y2="39556"/>
                        <a14:foregroundMark x1="47111" y1="33333" x2="47111" y2="44000"/>
                        <a14:foregroundMark x1="53778" y1="57333" x2="56000" y2="98667"/>
                        <a14:foregroundMark x1="55556" y1="64444" x2="56444" y2="85333"/>
                        <a14:foregroundMark x1="50395" y1="80169" x2="55111" y2="99556"/>
                        <a14:foregroundMark x1="55111" y1="86667" x2="55556" y2="96889"/>
                        <a14:foregroundMark x1="55111" y1="86667" x2="56000" y2="96444"/>
                        <a14:foregroundMark x1="55556" y1="85778" x2="56000" y2="98222"/>
                        <a14:foregroundMark x1="48000" y1="70667" x2="54222" y2="99556"/>
                        <a14:foregroundMark x1="56000" y1="85333" x2="56000" y2="92000"/>
                        <a14:backgroundMark x1="44444" y1="68889" x2="45066" y2="71289"/>
                        <a14:backgroundMark x1="43556" y1="69333" x2="48889" y2="67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-4" b="201"/>
          <a:stretch/>
        </p:blipFill>
        <p:spPr bwMode="auto">
          <a:xfrm>
            <a:off x="404380" y="97957"/>
            <a:ext cx="2531802" cy="2526610"/>
          </a:xfrm>
          <a:prstGeom prst="rect">
            <a:avLst/>
          </a:prstGeom>
          <a:noFill/>
          <a:ln w="57150" cmpd="thinThick">
            <a:solidFill>
              <a:schemeClr val="bg1">
                <a:lumMod val="5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llection Of Notebook - Cartoon Piece Of Paper, HD Png Download -  1024x1174(#1806774) - PngFind">
            <a:extLst>
              <a:ext uri="{FF2B5EF4-FFF2-40B4-BE49-F238E27FC236}">
                <a16:creationId xmlns:a16="http://schemas.microsoft.com/office/drawing/2014/main" id="{02BDBCA4-647A-DE85-F0F8-8089DBA93A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750" b="99688" l="10000" r="90000">
                        <a14:foregroundMark x1="32500" y1="13438" x2="37188" y2="2500"/>
                        <a14:foregroundMark x1="37188" y1="2500" x2="75938" y2="7813"/>
                        <a14:foregroundMark x1="75938" y1="7813" x2="37813" y2="10938"/>
                        <a14:foregroundMark x1="37813" y1="10938" x2="48125" y2="3438"/>
                        <a14:foregroundMark x1="48125" y1="3438" x2="74063" y2="7187"/>
                        <a14:foregroundMark x1="74063" y1="7187" x2="33750" y2="2188"/>
                        <a14:foregroundMark x1="33750" y1="2188" x2="66563" y2="7813"/>
                        <a14:foregroundMark x1="66563" y1="7813" x2="39375" y2="7500"/>
                        <a14:foregroundMark x1="39375" y1="7500" x2="54375" y2="6563"/>
                        <a14:foregroundMark x1="54375" y1="6563" x2="40313" y2="3750"/>
                        <a14:foregroundMark x1="40313" y1="3750" x2="52188" y2="8750"/>
                        <a14:foregroundMark x1="52188" y1="8750" x2="64063" y2="8750"/>
                        <a14:foregroundMark x1="64063" y1="8750" x2="42188" y2="9375"/>
                        <a14:foregroundMark x1="33438" y1="8438" x2="35000" y2="3750"/>
                        <a14:foregroundMark x1="33125" y1="6250" x2="33438" y2="5313"/>
                        <a14:foregroundMark x1="34063" y1="5938" x2="34063" y2="9688"/>
                        <a14:foregroundMark x1="58125" y1="86875" x2="57188" y2="98750"/>
                        <a14:foregroundMark x1="57188" y1="98750" x2="57500" y2="99688"/>
                        <a14:foregroundMark x1="56875" y1="99063" x2="50313" y2="96875"/>
                        <a14:foregroundMark x1="30312" y1="93125" x2="30000" y2="96875"/>
                        <a14:backgroundMark x1="31767" y1="10081" x2="32291" y2="9688"/>
                        <a14:backgroundMark x1="31875" y1="10000" x2="31733" y2="101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" b="207"/>
          <a:stretch/>
        </p:blipFill>
        <p:spPr bwMode="auto">
          <a:xfrm>
            <a:off x="3186028" y="97957"/>
            <a:ext cx="2531802" cy="2526610"/>
          </a:xfrm>
          <a:prstGeom prst="rect">
            <a:avLst/>
          </a:prstGeom>
          <a:noFill/>
          <a:ln w="57150" cmpd="thinThick">
            <a:solidFill>
              <a:schemeClr val="bg1">
                <a:lumMod val="5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62243F14-EED7-8B9E-7852-55790F68A62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36117" b="-3"/>
          <a:stretch/>
        </p:blipFill>
        <p:spPr>
          <a:xfrm>
            <a:off x="404380" y="2881467"/>
            <a:ext cx="2531802" cy="2526622"/>
          </a:xfrm>
          <a:prstGeom prst="rect">
            <a:avLst/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</p:pic>
      <p:pic>
        <p:nvPicPr>
          <p:cNvPr id="1028" name="Picture 4" descr="Cartoon Rock Clipart Metamorphic Rock Clip Art - Rock Cartoon - Free  Transparent PNG Clipart Images Download">
            <a:extLst>
              <a:ext uri="{FF2B5EF4-FFF2-40B4-BE49-F238E27FC236}">
                <a16:creationId xmlns:a16="http://schemas.microsoft.com/office/drawing/2014/main" id="{C1F21D0C-8CE2-F8EA-9840-2F599791528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526" r="12179" b="-4"/>
          <a:stretch/>
        </p:blipFill>
        <p:spPr bwMode="auto">
          <a:xfrm>
            <a:off x="3186028" y="2881467"/>
            <a:ext cx="2531802" cy="2526622"/>
          </a:xfrm>
          <a:prstGeom prst="rect">
            <a:avLst/>
          </a:prstGeom>
          <a:noFill/>
          <a:ln w="57150" cmpd="thinThick">
            <a:solidFill>
              <a:schemeClr val="bg1">
                <a:lumMod val="5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D22FD8-307D-2F4F-2C4C-34A554CFA0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75850" y="2063397"/>
            <a:ext cx="4903905" cy="3237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>
              <a:lnSpc>
                <a:spcPct val="110000"/>
              </a:lnSpc>
            </a:pPr>
            <a:r>
              <a:rPr lang="en-US" dirty="0"/>
              <a:t>Classic head-to-head game against the computer or another player with 3 simple out comes: win, lose, or draw.</a:t>
            </a:r>
          </a:p>
          <a:p>
            <a:pPr marL="0">
              <a:lnSpc>
                <a:spcPct val="110000"/>
              </a:lnSpc>
            </a:pPr>
            <a:endParaRPr lang="en-US" dirty="0"/>
          </a:p>
          <a:p>
            <a:pPr marL="0">
              <a:lnSpc>
                <a:spcPct val="110000"/>
              </a:lnSpc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ksu</a:t>
            </a:r>
            <a:r>
              <a:rPr lang="en-US" dirty="0"/>
              <a:t>-is/</a:t>
            </a:r>
            <a:r>
              <a:rPr lang="en-US" dirty="0" err="1"/>
              <a:t>rock_paper_scissors</a:t>
            </a:r>
            <a:endParaRPr lang="en-US" dirty="0"/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 marL="0">
              <a:lnSpc>
                <a:spcPct val="110000"/>
              </a:lnSpc>
            </a:pPr>
            <a:r>
              <a:rPr lang="en-US" dirty="0"/>
              <a:t>Members: Matthew Rhyne </a:t>
            </a:r>
          </a:p>
          <a:p>
            <a:pPr marL="0"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7171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{F5380F2C-1964-DD47-BB90-3618032F9AC7}tf10001077</Template>
  <TotalTime>33</TotalTime>
  <Words>45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Impact</vt:lpstr>
      <vt:lpstr>Main Event</vt:lpstr>
      <vt:lpstr>Rock, Paper, Scissors!?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Rock, Paper, Scissors!?</dc:title>
  <dc:creator>Rhyne, Matthew</dc:creator>
  <cp:lastModifiedBy>Rhyne, Matthew</cp:lastModifiedBy>
  <cp:revision>2</cp:revision>
  <dcterms:created xsi:type="dcterms:W3CDTF">2022-11-30T21:52:33Z</dcterms:created>
  <dcterms:modified xsi:type="dcterms:W3CDTF">2022-11-30T22:25:49Z</dcterms:modified>
</cp:coreProperties>
</file>