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6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3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3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54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0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26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51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8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2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5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1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54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4133-3BC0-7347-8EFC-24D18E675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55021"/>
            <a:ext cx="9448800" cy="1825096"/>
          </a:xfrm>
        </p:spPr>
        <p:txBody>
          <a:bodyPr/>
          <a:lstStyle/>
          <a:p>
            <a:r>
              <a:rPr lang="en-US" dirty="0"/>
              <a:t>Name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A39AA-F55E-514E-AF46-2433DA5B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800582"/>
            <a:ext cx="9448800" cy="685800"/>
          </a:xfrm>
        </p:spPr>
        <p:txBody>
          <a:bodyPr/>
          <a:lstStyle/>
          <a:p>
            <a:r>
              <a:rPr lang="en-US" dirty="0"/>
              <a:t>Generates name ideas for future parents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A2401-0BA7-BF48-98D1-6B3C638B8065}"/>
              </a:ext>
            </a:extLst>
          </p:cNvPr>
          <p:cNvSpPr txBox="1"/>
          <p:nvPr/>
        </p:nvSpPr>
        <p:spPr>
          <a:xfrm>
            <a:off x="9826905" y="381965"/>
            <a:ext cx="2245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Coded by:</a:t>
            </a:r>
          </a:p>
          <a:p>
            <a:r>
              <a:rPr lang="en-US" dirty="0"/>
              <a:t>Matthew Intriago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C9D6A-7B1C-E843-82B3-46E08D878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04230" y="1355163"/>
            <a:ext cx="2890838" cy="2890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33661-2420-304B-A406-816F8AFD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7925" y="3496245"/>
            <a:ext cx="3133725" cy="20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807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{83C5827F-F136-004C-B407-1E115DE82A83}tf10001079</Template>
  <TotalTime>40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Name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Generator</dc:title>
  <dc:creator>Matthew Intriago</dc:creator>
  <cp:lastModifiedBy>Matthew Intriago</cp:lastModifiedBy>
  <cp:revision>2</cp:revision>
  <dcterms:created xsi:type="dcterms:W3CDTF">2020-04-24T01:19:00Z</dcterms:created>
  <dcterms:modified xsi:type="dcterms:W3CDTF">2020-04-24T01:59:54Z</dcterms:modified>
</cp:coreProperties>
</file>