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1E6C-BCD2-46B9-822B-9CECC809A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8BF13-3241-4F22-94EE-DD0A9CC6E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76D0-31EF-4DE8-8F5B-751DBE4A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0893-0117-48B3-87C7-84E5A499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566B-DD85-45C8-8234-6A02AB09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8240-499C-4149-B77D-D33A165E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22A26-4014-479B-A3F0-9681C1C54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34EFE-8549-4DA9-88A2-A1B7BA35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EC77-15A0-41C0-80C3-9B0BF6DD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1C25D-0956-4E21-B6D9-65C43E12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5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D732B-F3A7-4617-819B-0A3847EBD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9198B-7663-4834-9B6F-084D1534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8755E-D331-4858-8976-ED5B0EA4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915C-290B-4ADE-A7C3-4DEE93B1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9217-763D-4EA9-9635-0C16BD5C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5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E683-63BA-412C-AA5F-F58B7895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B207-34B0-4F2D-A370-F086F1D6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BA67-F4DA-4175-8621-A558997F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7D97-EE01-4554-9166-FE6DAE66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8D64B-A8C8-4F2C-BDEE-05A41D06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ADFA-BC08-48A3-B1E1-6A773348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0B3CB-6E7D-4184-BF57-18A0369D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FCF12-32BF-4890-B044-62465172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C389-5E50-4805-AED0-8BC36342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B043-2199-4717-AB48-EB737BB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0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8D99-71BA-4207-ABB2-1A28B510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FD17-A109-4EC9-8EC2-FDEEF8EC5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F5BF6-B4B2-428F-AF71-0CF1ACE0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49E32-C917-44E3-8CEA-EE638889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B7410-1410-47D2-A4D5-685DBC57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A1DA5-C559-4398-81F7-90EFB29D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3ADD-2548-49B3-BD67-B36B84B47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1999A-D965-4839-A41D-F5F95E0A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8DB7C-3021-4E6F-AD35-2BCFA8E1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A84ED-8FBB-4BE7-913A-6EFB4EF39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312AE-10E9-4D48-9590-701D6A947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202CA-7BEA-41F9-A4D5-70409B44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BD25E-4F4E-4DEE-ACB7-327ACA4A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DED59-DB18-4324-AE6A-CBA5152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4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5F90-7C8A-4DD1-874A-59D8A0FC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C9F1F-6DB4-4BFC-A56C-BB32073B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E4122-B8E2-4696-BF67-D3DDF995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1E043-5A88-4210-9EE0-225B97CB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96317-63E9-4557-8687-D4004A1F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4AD3D-9B71-447D-833E-ABBEFBF2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A2BD6-D4EE-454A-8EE6-2E62D5F1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CBBF-C048-4E9A-94AE-B68467AB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6342-3056-41C2-BB19-3F11EEB55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96910-ED24-4532-8D4E-3184DF825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CC731-4935-4027-B118-DBBA39EB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5EAC8-AB99-4ED0-BE1D-2BBE1EA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6E4C-F397-4F78-B20A-642A3EDF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57A5-A66D-4C02-A3E4-ABCAA1CE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35F86-87E7-42FB-BFFA-C267E38C6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F50BC-B2BF-483D-9A2E-C7B278B85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13291-2729-4142-980B-DD347E06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23E2D-6216-4132-98B5-BCDC1B7C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004C1-B27C-4EA2-9E17-8A0758AF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3D968-75D1-4A23-9755-E19437BB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984FC-A6EE-4E41-AAF9-041B2EF7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5ED1-6AD8-48EE-93B6-A45EA49C3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911C4-5C20-487A-8E12-CC2FF5E08FCE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64FE-8F8C-40F9-83DB-00F3E5E0A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5D5A-5982-472E-8A9C-FB3935F17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1601D-61EE-45E1-823F-40595976D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2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5940A1-4930-4DA7-9E13-FBAD8E33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183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F1450-7CF3-4299-A0F3-F923D413FD75}"/>
              </a:ext>
            </a:extLst>
          </p:cNvPr>
          <p:cNvSpPr txBox="1"/>
          <p:nvPr/>
        </p:nvSpPr>
        <p:spPr>
          <a:xfrm>
            <a:off x="558800" y="457200"/>
            <a:ext cx="5029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 Gothic Bold" panose="020B0604020202020204" pitchFamily="34" charset="0"/>
              </a:rPr>
              <a:t>PiDefender</a:t>
            </a:r>
          </a:p>
          <a:p>
            <a:endParaRPr lang="en-US" dirty="0">
              <a:solidFill>
                <a:schemeClr val="bg1"/>
              </a:solidFill>
              <a:latin typeface="Copperplate Gothic Bold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pperplate Gothic Bold" panose="020B0604020202020204" pitchFamily="34" charset="0"/>
              </a:rPr>
              <a:t>Creator: Mason Dozier</a:t>
            </a:r>
          </a:p>
          <a:p>
            <a:endParaRPr lang="en-US" dirty="0">
              <a:solidFill>
                <a:schemeClr val="bg1"/>
              </a:solidFill>
              <a:latin typeface="Copperplate Gothic Bold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opperplate Gothic Bold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opperplate Gothic Bold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FB7B3-4867-40E8-AD74-7122A43E4B5E}"/>
              </a:ext>
            </a:extLst>
          </p:cNvPr>
          <p:cNvSpPr txBox="1"/>
          <p:nvPr/>
        </p:nvSpPr>
        <p:spPr>
          <a:xfrm>
            <a:off x="8324850" y="228600"/>
            <a:ext cx="3476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pperplate Gothic Bold" panose="020B0604020202020204" pitchFamily="34" charset="0"/>
              </a:rPr>
              <a:t>A simple network monitoring tool using a </a:t>
            </a:r>
            <a:r>
              <a:rPr lang="en-US" dirty="0">
                <a:solidFill>
                  <a:schemeClr val="bg1"/>
                </a:solidFill>
                <a:latin typeface="Copperplate Gothic Bold" panose="020B0604020202020204" pitchFamily="34" charset="0"/>
              </a:rPr>
              <a:t>R</a:t>
            </a:r>
            <a:r>
              <a:rPr lang="en-US" sz="1800" dirty="0">
                <a:solidFill>
                  <a:schemeClr val="bg1"/>
                </a:solidFill>
                <a:latin typeface="Copperplate Gothic Bold" panose="020B0604020202020204" pitchFamily="34" charset="0"/>
              </a:rPr>
              <a:t>aspberry Pi and NEMS to monitor network activity and connections.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C5AB9-BE0F-4F29-898F-AB2843385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" y="4912281"/>
            <a:ext cx="3257342" cy="19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5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 Gothic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Dozier</dc:creator>
  <cp:lastModifiedBy>Mason Dozier</cp:lastModifiedBy>
  <cp:revision>1</cp:revision>
  <dcterms:created xsi:type="dcterms:W3CDTF">2021-04-30T18:47:38Z</dcterms:created>
  <dcterms:modified xsi:type="dcterms:W3CDTF">2021-04-30T18:53:24Z</dcterms:modified>
</cp:coreProperties>
</file>