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1A0-E47B-4D3B-BEF3-6E9F1F69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73F5F-4D29-46C1-990F-D4083E0A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49AD-48BB-4D99-9DE9-5D327379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221E-ACE9-4FF5-A9AE-7554B37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3A56-3B19-4DD2-B7B4-F6BCC45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B0A6-4591-4F1F-9DD8-F36AEC20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CC7B1-D9B0-494C-8C73-6C3C75E7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706D-168C-46DB-836E-9C7E925E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C49A-D522-4B48-AB6B-F25F294D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FDA4-C196-40B6-9809-AE6349E0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0DACB-3BC0-459E-BF25-D36A88FB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1CB4E-514F-4D48-8F5B-84169740A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F8B5-3310-44E7-93A7-8820E4D4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EAE-86B4-43D4-8861-BE5D24F9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1625-8734-4B24-9619-8FB4914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5D67-0DF5-42E2-A71C-48889A5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403F-5242-4889-819E-4F43FFAB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43C8-B7E2-454D-8B84-63D24FA4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131A-7403-4A29-AB47-E648D4EA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B7F6-4B7A-423E-A1B9-5554382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1E4F-85F0-42E1-8FD8-65BFB056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68B-3A4A-410E-B9F6-F1CD399A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7FB5-3B71-42D3-AC0F-EA7A013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7B01-B59C-4786-8394-0253FC9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A68F-F603-4BB2-B9E3-50C56318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744F-0BDE-495E-A531-71A76C1E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615E-DAC9-4044-979B-042EA3FB4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C41D-AD26-4F65-BBDB-E57FD90E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5471D-634E-4AB4-8E1E-2EF37F1B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519D-6772-40BF-B5AC-3EF32C33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0CE1-D632-45D4-8457-62B41921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6439-4914-4EFF-8A52-929113C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3B055-E50E-4CD6-B4DD-EBFDB628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FE22-67F7-462E-BAF4-0CACE7FE3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02FC3-872A-45C0-B4DC-608A444D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2E4F8-3290-4DF4-A550-11BFBD903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B31DA-B7DE-4EEB-9827-4EBF24E5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AEE0B-EACE-4E26-9165-B9F581B1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79CF-6013-463E-A425-74DAC5DE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F24F-8480-4B9F-A4D6-90963A76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3E3C-42EF-4952-8A50-7BB2E045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CF7E-25EC-4923-ACAC-AF84F86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61C8-5E14-40D2-8724-3EA9A8F0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2254F-FEA6-43C2-B4F9-D5C1729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8C1AD-84C3-4DB9-A34E-6777BD18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BFD2-3900-45FD-A652-42004274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D9DE-4CE1-47AA-B8FF-B787B074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5F73-EC34-487A-B727-31F30D67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9881-3B0C-440A-9A17-4D98E5BD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CB0E-8B02-4613-ABB9-1232BAB7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8578-BAFD-4FA3-BF79-012CB336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63C01-853A-49F5-9445-A6EAB4FC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4055-FB9E-4607-8456-562702AF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A9FB5-6806-43EE-B079-83D13F96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4CDBD-1B93-4026-82AA-DAE215AF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615D-3FB7-4EB5-A2BB-CD8A8F3B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65EA-E946-4380-AFA8-C7405239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4E5B-759A-4AFE-8DAA-38BA687E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0B8CA-D10B-49C0-983C-1FB3B752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02B9-0EF1-4236-BD9C-707D6950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CA68-6784-43BA-96D6-7B93FCDE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940E-B7B8-4689-9D13-41BD6968A3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221E-F61D-4C6E-B91A-14E0DDBCF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C50D-B3EE-47AE-B578-940A8201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D7C2-6EFB-4B0B-B838-C9D93482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2D2-270B-48BE-922A-50F6CC67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0" y="1025007"/>
            <a:ext cx="4623758" cy="2889114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convert your currency!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8F5E2-489C-41C7-8722-136ED8817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1" y="4129101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Project Coder:</a:t>
            </a:r>
          </a:p>
          <a:p>
            <a:pPr algn="l"/>
            <a:r>
              <a:rPr lang="en-US" sz="2000" dirty="0"/>
              <a:t>Alfonso Barrios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urrency Converter - Microsoft Edge Addons">
            <a:extLst>
              <a:ext uri="{FF2B5EF4-FFF2-40B4-BE49-F238E27FC236}">
                <a16:creationId xmlns:a16="http://schemas.microsoft.com/office/drawing/2014/main" id="{60D967BF-D09B-465B-9CDE-CB9B87AAB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158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778DA-4767-4A0D-9EA1-DF7B79B8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07" y="5605597"/>
            <a:ext cx="1004449" cy="10044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393441E-E48F-4E2B-92D0-724BBBC45F3D}"/>
              </a:ext>
            </a:extLst>
          </p:cNvPr>
          <p:cNvSpPr/>
          <p:nvPr/>
        </p:nvSpPr>
        <p:spPr>
          <a:xfrm>
            <a:off x="8008647" y="5856709"/>
            <a:ext cx="1536192" cy="50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A0FC6-715E-41E4-957F-DD3ED293F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077" y="5605596"/>
            <a:ext cx="1004449" cy="10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Currency  Converter  Let’s convert your currency!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Currency  Converter  Let’s convert your currency!</dc:title>
  <dc:creator>Alfonso Barrios</dc:creator>
  <cp:lastModifiedBy>Alfonso Barrios</cp:lastModifiedBy>
  <cp:revision>1</cp:revision>
  <dcterms:created xsi:type="dcterms:W3CDTF">2022-04-26T15:50:28Z</dcterms:created>
  <dcterms:modified xsi:type="dcterms:W3CDTF">2022-04-26T16:04:00Z</dcterms:modified>
</cp:coreProperties>
</file>