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74" d="100"/>
          <a:sy n="74" d="100"/>
        </p:scale>
        <p:origin x="69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DE26-8EA4-4112-90C4-EA3D0AE80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EDF31-154C-4994-8151-D589150BD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9F351-AF39-4D3D-AD7E-3786DF0C2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C2E4-9449-412A-B9EE-0E3F568FF19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D8B8D-3FBF-40CB-BBCD-040D7DCC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0DC74-3FE0-4DCC-968D-798F6424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B2C-A789-4B4A-8B76-0937F0BDF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4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85E8-31C6-4490-98C4-6B9364D3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E0E71-3F8D-4404-90F1-FE3736286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61579-95A0-4831-83F8-23B0F0E5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C2E4-9449-412A-B9EE-0E3F568FF19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1CB81-9204-47F0-89F2-C202C360B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065E8-2F59-4178-9A62-CA55E5ED9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B2C-A789-4B4A-8B76-0937F0BDF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2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086846-C19A-4C59-B583-770E7ADBD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99D09-2AEB-4C4B-8B4D-E096A4292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A95E7-5E0F-4ED0-8DEB-EF98E4F38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C2E4-9449-412A-B9EE-0E3F568FF19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54E84-E717-49A3-8D87-71ED36CB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414DC-10B3-42CD-A2D1-95F3204C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B2C-A789-4B4A-8B76-0937F0BDF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1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FE7F-949E-4560-BB66-DA093911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01E21-B1B1-4EE4-AFF6-68F389D3D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CC6D4-3C57-4A0B-B256-05CEC1A3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C2E4-9449-412A-B9EE-0E3F568FF19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76E8F-28E2-4259-BC00-3B7C6385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41356-83BB-4472-8FF6-B113CED0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B2C-A789-4B4A-8B76-0937F0BDF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7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AD40-8BF3-4066-BEE1-B891A31EB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76B95-2E00-4585-84F6-0718D5D77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00BD5-3E87-4F74-A608-A5F4E4905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C2E4-9449-412A-B9EE-0E3F568FF19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47F84-90FE-4C61-B9BE-5BA60E2D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343EB-4EE8-407E-94FD-3B332A5EC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B2C-A789-4B4A-8B76-0937F0BDF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4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88DF-F44F-4AAC-ABCC-E2AE70C3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67F37-2A0A-479E-A1AA-9F5B47F66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F2D13-C0E4-4A97-8ACB-31EE93EDC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6039B-D1F8-4780-A814-9AD20385B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C2E4-9449-412A-B9EE-0E3F568FF19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D1F25-F371-428C-9B19-6A313BE6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F4364-E4A0-474D-A536-B97FF8A9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B2C-A789-4B4A-8B76-0937F0BDF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D043-FE85-4385-9766-97DB7FEE2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2D15-1660-4BCE-B5D1-64658F0E3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86544-93E7-4BB8-B5EC-0DCE7A28A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05FF8-56A5-418E-9C52-E5ECEA8C8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4755EE-EA1B-432A-8194-3C76CD7B2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03F0A3-A393-475C-894E-3BA79C76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C2E4-9449-412A-B9EE-0E3F568FF19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A79FE2-D007-44BD-AD8A-8326F964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4CB3EB-E544-456E-A3DD-667A42F3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B2C-A789-4B4A-8B76-0937F0BDF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7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C8E9A-1EB0-45BF-BD09-8A96AC384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4B5988-9FD9-4F88-8F00-B9BFF2E0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C2E4-9449-412A-B9EE-0E3F568FF19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96546-A385-41D2-A858-7A8CC286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ED7EC-C6A1-4B52-B550-B8606A512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B2C-A789-4B4A-8B76-0937F0BDF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8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00035C-1FD9-4170-A637-F20B17C5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C2E4-9449-412A-B9EE-0E3F568FF19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23D5DC-B28C-44F2-8CDD-5B27C59F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7E9CE-4EDC-47E9-A875-EA73645B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B2C-A789-4B4A-8B76-0937F0BDF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7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A1F9-CBA1-4518-A711-577026F4D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586F1-9D1C-400B-8A1E-CE9BED53E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06011-0E17-4C3F-B381-924521024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17E41-7D97-4F6B-BED8-060D6477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C2E4-9449-412A-B9EE-0E3F568FF19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4117E-BAA4-45DF-937C-9915A39F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FE676-56AB-4764-8DC6-E79BD4621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B2C-A789-4B4A-8B76-0937F0BDF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5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2BC2-833B-4A7F-9CDB-5B97190B2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93518-81C9-4517-93F3-032E1498C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80748-3BDA-4EAE-BD5A-DEB9159F2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3ED65-7812-4834-B178-C125BD70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C2E4-9449-412A-B9EE-0E3F568FF19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1CA25-AE03-48B8-914D-0624EB7B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0E647-8339-4D9C-B34A-0473712D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B2C-A789-4B4A-8B76-0937F0BDF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6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BF43F5-41B3-4B14-8808-58DC0A10C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008E6-BBE4-4637-8B79-76447E705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268D4-943C-47EC-B731-92E4FBE95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4C2E4-9449-412A-B9EE-0E3F568FF19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31C73-7D21-41ED-91D7-15425EDE9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AB9D0-EE36-41F0-9B54-9B0A5936F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F1B2C-A789-4B4A-8B76-0937F0BDF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adgets on a desk">
            <a:extLst>
              <a:ext uri="{FF2B5EF4-FFF2-40B4-BE49-F238E27FC236}">
                <a16:creationId xmlns:a16="http://schemas.microsoft.com/office/drawing/2014/main" id="{2BD0A155-32DB-4413-818E-65DECF6A0F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86"/>
          <a:stretch/>
        </p:blipFill>
        <p:spPr>
          <a:xfrm>
            <a:off x="0" y="-4916"/>
            <a:ext cx="845031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E5EEF5-D796-4CC7-9109-3C20DCA78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616" y="426407"/>
            <a:ext cx="5888946" cy="13465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Cody’s New Sidescroller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6E9D0-602E-451E-BAC9-0EFF43685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420" y="1845535"/>
            <a:ext cx="4620584" cy="77549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Developer: Cody Brookshire</a:t>
            </a:r>
          </a:p>
        </p:txBody>
      </p:sp>
      <p:pic>
        <p:nvPicPr>
          <p:cNvPr id="6" name="Picture 5" descr="A picture containing calendar&#10;&#10;Description automatically generated">
            <a:extLst>
              <a:ext uri="{FF2B5EF4-FFF2-40B4-BE49-F238E27FC236}">
                <a16:creationId xmlns:a16="http://schemas.microsoft.com/office/drawing/2014/main" id="{BDB0528D-2CC0-4D40-B7F2-2F17E3C736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9" r="15400" b="-2"/>
          <a:stretch/>
        </p:blipFill>
        <p:spPr>
          <a:xfrm>
            <a:off x="6225997" y="-2458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1732CB-30F0-4AAB-9F7F-16BF72BA9717}"/>
              </a:ext>
            </a:extLst>
          </p:cNvPr>
          <p:cNvSpPr txBox="1"/>
          <p:nvPr/>
        </p:nvSpPr>
        <p:spPr>
          <a:xfrm>
            <a:off x="524956" y="2693631"/>
            <a:ext cx="57726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This is a fun video game with a classic feel, but with a new twist that will keep you coming back to play more! The speed and feel of the game are addicting!</a:t>
            </a:r>
          </a:p>
        </p:txBody>
      </p:sp>
    </p:spTree>
    <p:extLst>
      <p:ext uri="{BB962C8B-B14F-4D97-AF65-F5344CB8AC3E}">
        <p14:creationId xmlns:p14="http://schemas.microsoft.com/office/powerpoint/2010/main" val="121933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Cody’s New Sidescroller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Cody’s New Sidescroller</dc:title>
  <dc:creator>Cody</dc:creator>
  <cp:lastModifiedBy>Cody</cp:lastModifiedBy>
  <cp:revision>2</cp:revision>
  <dcterms:created xsi:type="dcterms:W3CDTF">2022-04-26T20:56:00Z</dcterms:created>
  <dcterms:modified xsi:type="dcterms:W3CDTF">2022-04-26T21:35:15Z</dcterms:modified>
</cp:coreProperties>
</file>