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2965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11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7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601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470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40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39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1027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13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2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09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042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75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79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415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8DE6D3-65A0-4FFD-80D1-FDD93E84CE89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FE55F5B-421D-4A34-9B9B-1AAEBC36B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812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hyperlink" Target="https://www.tuscaloosanews.com/story/sports/college/football/2024/10/06/derrick-henry-nfl-100-career-touchdowns-milestone-baltimore-ravens-alabama-football/75544649007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29E574-360F-52AD-325D-533AC7990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675" y="990599"/>
            <a:ext cx="6282267" cy="107526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NFL </a:t>
            </a:r>
            <a:r>
              <a:rPr lang="en-US" dirty="0" err="1"/>
              <a:t>Statline</a:t>
            </a:r>
            <a:r>
              <a:rPr lang="en-US" dirty="0"/>
              <a:t>  </a:t>
            </a:r>
            <a:br>
              <a:rPr lang="en-US" sz="2300" dirty="0"/>
            </a:br>
            <a:r>
              <a:rPr lang="en-US" sz="1800" dirty="0"/>
              <a:t>. https://github.com/ksu-is/Nfl-Statline.git</a:t>
            </a:r>
          </a:p>
        </p:txBody>
      </p:sp>
      <p:pic>
        <p:nvPicPr>
          <p:cNvPr id="7" name="Picture 6" descr="A football player holding a football&#10;&#10;AI-generated content may be incorrect.">
            <a:extLst>
              <a:ext uri="{FF2B5EF4-FFF2-40B4-BE49-F238E27FC236}">
                <a16:creationId xmlns:a16="http://schemas.microsoft.com/office/drawing/2014/main" id="{0BA79B3E-02B5-DA13-1423-70CFA7CD19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7552" r="12959" b="-3"/>
          <a:stretch/>
        </p:blipFill>
        <p:spPr>
          <a:xfrm>
            <a:off x="714268" y="990600"/>
            <a:ext cx="3445714" cy="2438398"/>
          </a:xfrm>
          <a:custGeom>
            <a:avLst/>
            <a:gdLst/>
            <a:ahLst/>
            <a:cxnLst/>
            <a:rect l="l" t="t" r="r" b="b"/>
            <a:pathLst>
              <a:path w="3445714" h="2438398">
                <a:moveTo>
                  <a:pt x="150922" y="0"/>
                </a:moveTo>
                <a:lnTo>
                  <a:pt x="3294792" y="0"/>
                </a:lnTo>
                <a:cubicBezTo>
                  <a:pt x="3378144" y="0"/>
                  <a:pt x="3445714" y="67570"/>
                  <a:pt x="3445714" y="150922"/>
                </a:cubicBezTo>
                <a:lnTo>
                  <a:pt x="3445714" y="2438398"/>
                </a:lnTo>
                <a:lnTo>
                  <a:pt x="0" y="2438398"/>
                </a:lnTo>
                <a:lnTo>
                  <a:pt x="0" y="150922"/>
                </a:lnTo>
                <a:cubicBezTo>
                  <a:pt x="0" y="67570"/>
                  <a:pt x="67570" y="0"/>
                  <a:pt x="150922" y="0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/>
        </p:spPr>
      </p:pic>
      <p:pic>
        <p:nvPicPr>
          <p:cNvPr id="9" name="Picture 8" descr="Football on green playing field">
            <a:extLst>
              <a:ext uri="{FF2B5EF4-FFF2-40B4-BE49-F238E27FC236}">
                <a16:creationId xmlns:a16="http://schemas.microsoft.com/office/drawing/2014/main" id="{A5ACF34C-9B1D-9169-22EA-5E89DA88D2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" r="-2" b="-2"/>
          <a:stretch/>
        </p:blipFill>
        <p:spPr>
          <a:xfrm>
            <a:off x="714268" y="3428998"/>
            <a:ext cx="3445714" cy="2362201"/>
          </a:xfrm>
          <a:custGeom>
            <a:avLst/>
            <a:gdLst/>
            <a:ahLst/>
            <a:cxnLst/>
            <a:rect l="l" t="t" r="r" b="b"/>
            <a:pathLst>
              <a:path w="3445714" h="2362201">
                <a:moveTo>
                  <a:pt x="0" y="0"/>
                </a:moveTo>
                <a:lnTo>
                  <a:pt x="3445714" y="0"/>
                </a:lnTo>
                <a:lnTo>
                  <a:pt x="3445714" y="2211279"/>
                </a:lnTo>
                <a:cubicBezTo>
                  <a:pt x="3445714" y="2294631"/>
                  <a:pt x="3378144" y="2362201"/>
                  <a:pt x="3294792" y="2362201"/>
                </a:cubicBezTo>
                <a:lnTo>
                  <a:pt x="150922" y="2362201"/>
                </a:lnTo>
                <a:cubicBezTo>
                  <a:pt x="67570" y="2362201"/>
                  <a:pt x="0" y="2294631"/>
                  <a:pt x="0" y="2211279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/>
        </p:spPr>
      </p:pic>
      <p:sp>
        <p:nvSpPr>
          <p:cNvPr id="11" name="Rounded Rectangle 9">
            <a:extLst>
              <a:ext uri="{FF2B5EF4-FFF2-40B4-BE49-F238E27FC236}">
                <a16:creationId xmlns:a16="http://schemas.microsoft.com/office/drawing/2014/main" id="{37A63C1D-D79A-4EFA-B86F-A5845ACD3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717" y="990599"/>
            <a:ext cx="3503733" cy="4800599"/>
          </a:xfrm>
          <a:prstGeom prst="roundRect">
            <a:avLst>
              <a:gd name="adj" fmla="val 5319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8F7BE28-8C72-4857-8BBE-26D4DB88E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4268" y="3439824"/>
            <a:ext cx="3445714" cy="1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FA4E68-E6DA-E8CA-1ABB-E42E8BB4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780" y="2489547"/>
            <a:ext cx="6282267" cy="3212006"/>
          </a:xfrm>
        </p:spPr>
        <p:txBody>
          <a:bodyPr>
            <a:normAutofit/>
          </a:bodyPr>
          <a:lstStyle/>
          <a:p>
            <a:r>
              <a:rPr lang="en-US" sz="2400" dirty="0"/>
              <a:t>1 team member Chase Webb</a:t>
            </a:r>
          </a:p>
          <a:p>
            <a:r>
              <a:rPr lang="en-US" sz="2400" b="0" i="0" dirty="0">
                <a:effectLst/>
                <a:latin typeface="-apple-system"/>
              </a:rPr>
              <a:t>A stat finder for NFL player's full season This program would primarily use the web scraping method by grabbing Football data and analyzing it accordingly using code.</a:t>
            </a:r>
          </a:p>
        </p:txBody>
      </p:sp>
    </p:spTree>
    <p:extLst>
      <p:ext uri="{BB962C8B-B14F-4D97-AF65-F5344CB8AC3E}">
        <p14:creationId xmlns:p14="http://schemas.microsoft.com/office/powerpoint/2010/main" val="20114779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36</TotalTime>
  <Words>48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-apple-system</vt:lpstr>
      <vt:lpstr>Arial</vt:lpstr>
      <vt:lpstr>Calibri</vt:lpstr>
      <vt:lpstr>Calibri Light</vt:lpstr>
      <vt:lpstr>Celestial</vt:lpstr>
      <vt:lpstr>NFL Statline   . https://github.com/ksu-is/Nfl-Statline.git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Chase Webb</dc:creator>
  <cp:lastModifiedBy>Chase Webb</cp:lastModifiedBy>
  <cp:revision>1</cp:revision>
  <dcterms:created xsi:type="dcterms:W3CDTF">2025-04-21T16:59:59Z</dcterms:created>
  <dcterms:modified xsi:type="dcterms:W3CDTF">2025-04-21T17:36:47Z</dcterms:modified>
</cp:coreProperties>
</file>